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68"/>
  </p:notesMasterIdLst>
  <p:sldIdLst>
    <p:sldId id="257" r:id="rId3"/>
    <p:sldId id="259" r:id="rId4"/>
    <p:sldId id="310" r:id="rId5"/>
    <p:sldId id="532" r:id="rId6"/>
    <p:sldId id="499" r:id="rId7"/>
    <p:sldId id="500" r:id="rId8"/>
    <p:sldId id="531" r:id="rId9"/>
    <p:sldId id="533" r:id="rId10"/>
    <p:sldId id="534" r:id="rId11"/>
    <p:sldId id="258" r:id="rId12"/>
    <p:sldId id="535" r:id="rId13"/>
    <p:sldId id="536" r:id="rId14"/>
    <p:sldId id="537" r:id="rId15"/>
    <p:sldId id="538" r:id="rId16"/>
    <p:sldId id="256" r:id="rId17"/>
    <p:sldId id="286" r:id="rId18"/>
    <p:sldId id="287" r:id="rId19"/>
    <p:sldId id="288" r:id="rId20"/>
    <p:sldId id="289" r:id="rId21"/>
    <p:sldId id="290" r:id="rId22"/>
    <p:sldId id="260" r:id="rId23"/>
    <p:sldId id="261" r:id="rId24"/>
    <p:sldId id="262" r:id="rId25"/>
    <p:sldId id="263" r:id="rId26"/>
    <p:sldId id="264" r:id="rId27"/>
    <p:sldId id="265" r:id="rId28"/>
    <p:sldId id="266" r:id="rId29"/>
    <p:sldId id="561" r:id="rId30"/>
    <p:sldId id="267" r:id="rId31"/>
    <p:sldId id="268" r:id="rId32"/>
    <p:sldId id="269" r:id="rId33"/>
    <p:sldId id="270" r:id="rId34"/>
    <p:sldId id="271" r:id="rId35"/>
    <p:sldId id="272" r:id="rId36"/>
    <p:sldId id="562" r:id="rId37"/>
    <p:sldId id="273" r:id="rId38"/>
    <p:sldId id="274" r:id="rId39"/>
    <p:sldId id="539" r:id="rId40"/>
    <p:sldId id="540" r:id="rId41"/>
    <p:sldId id="541" r:id="rId42"/>
    <p:sldId id="542" r:id="rId43"/>
    <p:sldId id="275" r:id="rId44"/>
    <p:sldId id="563" r:id="rId45"/>
    <p:sldId id="564" r:id="rId46"/>
    <p:sldId id="565" r:id="rId47"/>
    <p:sldId id="276" r:id="rId48"/>
    <p:sldId id="277" r:id="rId49"/>
    <p:sldId id="278" r:id="rId50"/>
    <p:sldId id="567" r:id="rId51"/>
    <p:sldId id="566" r:id="rId52"/>
    <p:sldId id="279" r:id="rId53"/>
    <p:sldId id="280" r:id="rId54"/>
    <p:sldId id="281" r:id="rId55"/>
    <p:sldId id="506" r:id="rId56"/>
    <p:sldId id="555" r:id="rId57"/>
    <p:sldId id="309" r:id="rId58"/>
    <p:sldId id="511" r:id="rId59"/>
    <p:sldId id="556" r:id="rId60"/>
    <p:sldId id="557" r:id="rId61"/>
    <p:sldId id="558" r:id="rId62"/>
    <p:sldId id="559" r:id="rId63"/>
    <p:sldId id="560" r:id="rId64"/>
    <p:sldId id="282" r:id="rId65"/>
    <p:sldId id="283" r:id="rId66"/>
    <p:sldId id="28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600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CA34-E1D2-4002-8B67-6CC13867693F}" type="datetimeFigureOut">
              <a:rPr lang="en-AU" smtClean="0"/>
              <a:t>25/03/2021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AAD38-023F-4AB4-9543-A61520947408}" type="slidenum">
              <a:rPr lang="en-AU" smtClean="0"/>
              <a:t>‹#›</a:t>
            </a:fld>
            <a:endParaRPr lang="en-AU"/>
          </a:p>
        </p:txBody>
      </p:sp>
    </p:spTree>
    <p:extLst>
      <p:ext uri="{BB962C8B-B14F-4D97-AF65-F5344CB8AC3E}">
        <p14:creationId xmlns:p14="http://schemas.microsoft.com/office/powerpoint/2010/main" val="71475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55</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56</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FFF1-D6EC-468A-9B53-F524B43EA2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0789872-8B1C-4C43-96EA-A901CAB91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00766B7-5098-415C-8FFB-334F1D535571}"/>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a:extLst>
              <a:ext uri="{FF2B5EF4-FFF2-40B4-BE49-F238E27FC236}">
                <a16:creationId xmlns:a16="http://schemas.microsoft.com/office/drawing/2014/main" id="{5D56E44A-21F4-4CFC-AE69-7B4078A7D5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5419ED-3DA6-4DD5-9CDF-1716C3AEC46F}"/>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234321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A7EA-AEEF-404D-B3F9-536EF66F21C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8924D6-D58C-433E-AED1-2BAC370878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54BF2D-9813-4DD9-8922-58FA1CC3EFA9}"/>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a:extLst>
              <a:ext uri="{FF2B5EF4-FFF2-40B4-BE49-F238E27FC236}">
                <a16:creationId xmlns:a16="http://schemas.microsoft.com/office/drawing/2014/main" id="{126AFFDD-151E-409C-97DC-74FC4DA961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6B2422-F753-4C97-A409-1197D8CAC190}"/>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199949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F0769-FAA7-43C5-BAA9-9DF857934F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AC232F-05A1-418E-B5CF-B92FEFA30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22AFB0-938A-48A4-B852-D2E48D2078D8}"/>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a:extLst>
              <a:ext uri="{FF2B5EF4-FFF2-40B4-BE49-F238E27FC236}">
                <a16:creationId xmlns:a16="http://schemas.microsoft.com/office/drawing/2014/main" id="{27191FA1-FA6E-4879-BAC0-456787E39E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8CAAD1-5A20-4FF2-B0C1-A3CC9FCCA519}"/>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648157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35565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144604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946850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CA16E-0332-4F8C-9CF2-2B573FACDDD7}" type="datetimeFigureOut">
              <a:rPr lang="en-AU" smtClean="0"/>
              <a:t>25/03/2021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423802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0CA16E-0332-4F8C-9CF2-2B573FACDDD7}" type="datetimeFigureOut">
              <a:rPr lang="en-AU" smtClean="0"/>
              <a:t>25/03/2021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2879857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297151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1278336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01656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AA25-E649-4EA8-8258-EDDFAEF5A2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3323936-B72A-4EB3-B7E3-9E471535E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1FC5208-1FB0-40BE-AF66-34D5BF66B800}"/>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a:extLst>
              <a:ext uri="{FF2B5EF4-FFF2-40B4-BE49-F238E27FC236}">
                <a16:creationId xmlns:a16="http://schemas.microsoft.com/office/drawing/2014/main" id="{F0639632-A621-4B77-8A3B-D05CF2DF55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51EE85-BF7B-42BB-B7D7-49B345136C7C}"/>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4085445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0CA16E-0332-4F8C-9CF2-2B573FACDDD7}" type="datetimeFigureOut">
              <a:rPr lang="en-AU" smtClean="0"/>
              <a:t>25/03/2021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79822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0CA16E-0332-4F8C-9CF2-2B573FACDDD7}" type="datetimeFigureOut">
              <a:rPr lang="en-AU" smtClean="0"/>
              <a:t>25/03/2021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404638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06038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3496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320595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717725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1742587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2182233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138476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CA26-E816-4309-A5D6-82084855AB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19F08D2-1C76-4A31-B634-645D01F0E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0C536-07A0-4D55-8675-80F9C678A99C}"/>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5" name="Footer Placeholder 4">
            <a:extLst>
              <a:ext uri="{FF2B5EF4-FFF2-40B4-BE49-F238E27FC236}">
                <a16:creationId xmlns:a16="http://schemas.microsoft.com/office/drawing/2014/main" id="{3039F3FA-EC46-4DFE-9A90-B006BBC317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CFC2A2-AB19-455A-BF09-94E3F0192980}"/>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207050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654B-AB2D-48DE-93BE-3765692D820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3BBC43C-E5E1-44A0-8B53-FBB275E15B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F145242-3216-4B86-8DAD-CAA2EE434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16DCFDC-75E0-49B7-80B2-3E7FCC91BD78}"/>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6" name="Footer Placeholder 5">
            <a:extLst>
              <a:ext uri="{FF2B5EF4-FFF2-40B4-BE49-F238E27FC236}">
                <a16:creationId xmlns:a16="http://schemas.microsoft.com/office/drawing/2014/main" id="{55FE426B-2122-49D2-A840-C6F86E87931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881FAC-2E78-40B9-B265-5044DB4075BD}"/>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64538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1A55-A713-4359-8333-0F17FE3FF71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EAFA70-D921-4B8A-911C-E6CE000A3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9B07DB-F73A-44E9-8CDB-1AD660BFE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9F72C72-9D24-433E-813A-415EF9381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E45622-A697-418C-94CF-CF42C5298E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869A9BA-BC89-4EBA-8A18-85B68100B7A4}"/>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8" name="Footer Placeholder 7">
            <a:extLst>
              <a:ext uri="{FF2B5EF4-FFF2-40B4-BE49-F238E27FC236}">
                <a16:creationId xmlns:a16="http://schemas.microsoft.com/office/drawing/2014/main" id="{374EC5FC-C471-4649-90E4-E72C55D5331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2B98014-FC6F-464A-BB9E-81B501E5CAAC}"/>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172844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03D7-45C0-4156-A7B8-7A9CF82F668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5D4BE63-4E0E-4F32-B54E-6475BCCBB4B3}"/>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4" name="Footer Placeholder 3">
            <a:extLst>
              <a:ext uri="{FF2B5EF4-FFF2-40B4-BE49-F238E27FC236}">
                <a16:creationId xmlns:a16="http://schemas.microsoft.com/office/drawing/2014/main" id="{A91152F5-BE0D-4901-991D-32BC7D4F108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CD107A-688A-4F83-9D47-C6F8F3DD36F9}"/>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24170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B725A7-31AF-4890-B23D-079DF2EEE76E}"/>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3" name="Footer Placeholder 2">
            <a:extLst>
              <a:ext uri="{FF2B5EF4-FFF2-40B4-BE49-F238E27FC236}">
                <a16:creationId xmlns:a16="http://schemas.microsoft.com/office/drawing/2014/main" id="{0FAB5F82-F3D1-49E4-ACCD-107DAD6DA06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7395678-4013-4DCB-AB8B-B57FAD3A9C5C}"/>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137740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C4D5-0E62-46B9-93C7-3C681A228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C009EFA-168C-4045-BFA9-1B0E48120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968DEF6-46F2-4239-BAB4-99A4868CE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C3986-8024-44AA-864A-B05C0FB49B3C}"/>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6" name="Footer Placeholder 5">
            <a:extLst>
              <a:ext uri="{FF2B5EF4-FFF2-40B4-BE49-F238E27FC236}">
                <a16:creationId xmlns:a16="http://schemas.microsoft.com/office/drawing/2014/main" id="{5A738BEA-1841-40FA-B934-02629F4D85B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23BE174-2838-4A6B-911C-A1B6588C2376}"/>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29799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2DA7-B3C6-4F22-AF5D-B153D180B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1B3C549-60DA-4216-A554-146C9164CD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FBCDD09-7043-4B99-B38A-F602A4241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C91C0-A868-4F79-88CA-4106D27121D6}"/>
              </a:ext>
            </a:extLst>
          </p:cNvPr>
          <p:cNvSpPr>
            <a:spLocks noGrp="1"/>
          </p:cNvSpPr>
          <p:nvPr>
            <p:ph type="dt" sz="half" idx="10"/>
          </p:nvPr>
        </p:nvSpPr>
        <p:spPr/>
        <p:txBody>
          <a:bodyPr/>
          <a:lstStyle/>
          <a:p>
            <a:fld id="{240CA16E-0332-4F8C-9CF2-2B573FACDDD7}" type="datetimeFigureOut">
              <a:rPr lang="en-AU" smtClean="0"/>
              <a:t>25/03/2021</a:t>
            </a:fld>
            <a:endParaRPr lang="en-AU"/>
          </a:p>
        </p:txBody>
      </p:sp>
      <p:sp>
        <p:nvSpPr>
          <p:cNvPr id="6" name="Footer Placeholder 5">
            <a:extLst>
              <a:ext uri="{FF2B5EF4-FFF2-40B4-BE49-F238E27FC236}">
                <a16:creationId xmlns:a16="http://schemas.microsoft.com/office/drawing/2014/main" id="{3A932258-602A-4166-BEE7-CAFCF655BF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15FF78-B80E-4DA0-89BE-F0597DD5D816}"/>
              </a:ext>
            </a:extLst>
          </p:cNvPr>
          <p:cNvSpPr>
            <a:spLocks noGrp="1"/>
          </p:cNvSpPr>
          <p:nvPr>
            <p:ph type="sldNum" sz="quarter" idx="12"/>
          </p:nvPr>
        </p:nvSpPr>
        <p:spPr/>
        <p:txBody>
          <a:bodyPr/>
          <a:lstStyle/>
          <a:p>
            <a:fld id="{D3DC99D4-CF60-4785-A5C4-1ACCF00B8D5E}" type="slidenum">
              <a:rPr lang="en-AU" smtClean="0"/>
              <a:t>‹#›</a:t>
            </a:fld>
            <a:endParaRPr lang="en-AU"/>
          </a:p>
        </p:txBody>
      </p:sp>
    </p:spTree>
    <p:extLst>
      <p:ext uri="{BB962C8B-B14F-4D97-AF65-F5344CB8AC3E}">
        <p14:creationId xmlns:p14="http://schemas.microsoft.com/office/powerpoint/2010/main" val="395786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17497-7A7B-4FE9-BD28-B0DC8C2AD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ED2E44B-8FC6-4C72-9C7E-3B3CE70CE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E46D645-FE5A-4094-9022-12741CD1A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CA16E-0332-4F8C-9CF2-2B573FACDDD7}" type="datetimeFigureOut">
              <a:rPr lang="en-AU" smtClean="0"/>
              <a:t>25/03/2021</a:t>
            </a:fld>
            <a:endParaRPr lang="en-AU"/>
          </a:p>
        </p:txBody>
      </p:sp>
      <p:sp>
        <p:nvSpPr>
          <p:cNvPr id="5" name="Footer Placeholder 4">
            <a:extLst>
              <a:ext uri="{FF2B5EF4-FFF2-40B4-BE49-F238E27FC236}">
                <a16:creationId xmlns:a16="http://schemas.microsoft.com/office/drawing/2014/main" id="{508E737F-B3EF-4A03-9EA1-66737BE66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4A49F9A-890F-4FFF-B5F4-2CD99FC3D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C99D4-CF60-4785-A5C4-1ACCF00B8D5E}" type="slidenum">
              <a:rPr lang="en-AU" smtClean="0"/>
              <a:t>‹#›</a:t>
            </a:fld>
            <a:endParaRPr lang="en-AU"/>
          </a:p>
        </p:txBody>
      </p:sp>
    </p:spTree>
    <p:extLst>
      <p:ext uri="{BB962C8B-B14F-4D97-AF65-F5344CB8AC3E}">
        <p14:creationId xmlns:p14="http://schemas.microsoft.com/office/powerpoint/2010/main" val="267895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40CA16E-0332-4F8C-9CF2-2B573FACDDD7}" type="datetimeFigureOut">
              <a:rPr lang="en-AU" smtClean="0"/>
              <a:t>25/03/2021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DC99D4-CF60-4785-A5C4-1ACCF00B8D5E}" type="slidenum">
              <a:rPr lang="en-AU" smtClean="0"/>
              <a:t>‹#›</a:t>
            </a:fld>
            <a:endParaRPr lang="en-AU"/>
          </a:p>
        </p:txBody>
      </p:sp>
    </p:spTree>
    <p:extLst>
      <p:ext uri="{BB962C8B-B14F-4D97-AF65-F5344CB8AC3E}">
        <p14:creationId xmlns:p14="http://schemas.microsoft.com/office/powerpoint/2010/main" val="397153175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o Church | 8 Ways to Welcome Visitors | Ministry Voice">
            <a:extLst>
              <a:ext uri="{FF2B5EF4-FFF2-40B4-BE49-F238E27FC236}">
                <a16:creationId xmlns:a16="http://schemas.microsoft.com/office/drawing/2014/main" id="{1DC3023B-2CAA-4F8C-9A63-444ED2E28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12197422" cy="685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5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55DA4EA4-F58B-4AD7-A3E6-462E0D49E6FE}"/>
              </a:ext>
            </a:extLst>
          </p:cNvPr>
          <p:cNvSpPr txBox="1">
            <a:spLocks noChangeArrowheads="1"/>
          </p:cNvSpPr>
          <p:nvPr/>
        </p:nvSpPr>
        <p:spPr bwMode="auto">
          <a:xfrm>
            <a:off x="0" y="0"/>
            <a:ext cx="12192000" cy="652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5 Surely I was sinful at birth,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sinful from the time </a:t>
            </a:r>
          </a:p>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my mother conceived me.</a:t>
            </a:r>
          </a:p>
          <a:p>
            <a:pPr algn="ctr">
              <a:lnSpc>
                <a:spcPct val="130000"/>
              </a:lnSpc>
            </a:pPr>
            <a:r>
              <a:rPr lang="en-US" altLang="en-US" b="1" dirty="0">
                <a:latin typeface="Bookman Old Style" panose="02050604050505020204" pitchFamily="18" charset="0"/>
              </a:rPr>
              <a:t> </a:t>
            </a:r>
          </a:p>
          <a:p>
            <a:pPr algn="ctr">
              <a:lnSpc>
                <a:spcPct val="130000"/>
              </a:lnSpc>
            </a:pPr>
            <a:r>
              <a:rPr lang="en-US" altLang="en-US" sz="4400" b="1" i="1" dirty="0">
                <a:effectLst>
                  <a:outerShdw blurRad="38100" dist="38100" dir="2700000" algn="tl">
                    <a:srgbClr val="000000">
                      <a:alpha val="43137"/>
                    </a:srgbClr>
                  </a:outerShdw>
                </a:effectLst>
                <a:latin typeface="Bookman Old Style" panose="02050604050505020204" pitchFamily="18" charset="0"/>
              </a:rPr>
              <a:t>6 Surely You desire truth </a:t>
            </a:r>
          </a:p>
          <a:p>
            <a:pPr algn="ctr">
              <a:lnSpc>
                <a:spcPct val="130000"/>
              </a:lnSpc>
            </a:pPr>
            <a:r>
              <a:rPr lang="en-US" altLang="en-US" sz="4400" b="1" i="1" dirty="0">
                <a:effectLst>
                  <a:outerShdw blurRad="38100" dist="38100" dir="2700000" algn="tl">
                    <a:srgbClr val="000000">
                      <a:alpha val="43137"/>
                    </a:srgbClr>
                  </a:outerShdw>
                </a:effectLst>
                <a:latin typeface="Bookman Old Style" panose="02050604050505020204" pitchFamily="18" charset="0"/>
              </a:rPr>
              <a:t>in the inner parts;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dirty="0">
                <a:effectLst>
                  <a:outerShdw blurRad="38100" dist="38100" dir="2700000" algn="tl">
                    <a:srgbClr val="000000">
                      <a:alpha val="43137"/>
                    </a:srgbClr>
                  </a:outerShdw>
                </a:effectLst>
                <a:latin typeface="Bookman Old Style" panose="02050604050505020204" pitchFamily="18" charset="0"/>
              </a:rPr>
              <a:t>You teach me wisdom </a:t>
            </a:r>
          </a:p>
          <a:p>
            <a:pPr algn="ctr">
              <a:lnSpc>
                <a:spcPct val="130000"/>
              </a:lnSpc>
            </a:pPr>
            <a:r>
              <a:rPr lang="en-US" altLang="en-US" sz="4400" b="1" i="1" dirty="0">
                <a:effectLst>
                  <a:outerShdw blurRad="38100" dist="38100" dir="2700000" algn="tl">
                    <a:srgbClr val="000000">
                      <a:alpha val="43137"/>
                    </a:srgbClr>
                  </a:outerShdw>
                </a:effectLst>
                <a:latin typeface="Bookman Old Style" panose="02050604050505020204" pitchFamily="18" charset="0"/>
              </a:rPr>
              <a:t>in the inmost place.</a:t>
            </a:r>
            <a:r>
              <a:rPr lang="en-US" altLang="en-US" sz="4400" b="1" dirty="0">
                <a:effectLst>
                  <a:outerShdw blurRad="38100" dist="38100" dir="2700000" algn="tl">
                    <a:srgbClr val="000000">
                      <a:alpha val="43137"/>
                    </a:srgbClr>
                  </a:outerShdw>
                </a:effectLst>
                <a:latin typeface="Bookman Old Style" panose="020506040505050202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41B6E383-111E-4577-8D0C-E02DA966FEB8}"/>
              </a:ext>
            </a:extLst>
          </p:cNvPr>
          <p:cNvSpPr txBox="1">
            <a:spLocks noChangeArrowheads="1"/>
          </p:cNvSpPr>
          <p:nvPr/>
        </p:nvSpPr>
        <p:spPr bwMode="auto">
          <a:xfrm>
            <a:off x="0" y="0"/>
            <a:ext cx="12192000" cy="548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7 Cleanse me with hyssop, </a:t>
            </a:r>
          </a:p>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and I will be clean;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wash me, and I will be whiter than snow. </a:t>
            </a:r>
          </a:p>
          <a:p>
            <a:pPr>
              <a:lnSpc>
                <a:spcPct val="130000"/>
              </a:lnSpc>
            </a:pPr>
            <a:endParaRPr lang="en-US" altLang="en-US" b="1" dirty="0">
              <a:latin typeface="Bookman Old Style" panose="02050604050505020204" pitchFamily="18" charset="0"/>
            </a:endParaRPr>
          </a:p>
          <a:p>
            <a:pPr>
              <a:lnSpc>
                <a:spcPct val="130000"/>
              </a:lnSpc>
            </a:pPr>
            <a:endParaRPr lang="en-US" altLang="en-US" b="1" dirty="0">
              <a:latin typeface="Bookman Old Style" panose="02050604050505020204" pitchFamily="18" charset="0"/>
            </a:endParaRPr>
          </a:p>
          <a:p>
            <a:pPr algn="ctr">
              <a:lnSpc>
                <a:spcPct val="130000"/>
              </a:lnSpc>
            </a:pPr>
            <a:endParaRPr lang="en-US" altLang="en-US" b="1" dirty="0">
              <a:latin typeface="Bookman Old Style" panose="02050604050505020204" pitchFamily="18" charset="0"/>
            </a:endParaRPr>
          </a:p>
          <a:p>
            <a:pPr algn="ctr">
              <a:lnSpc>
                <a:spcPct val="130000"/>
              </a:lnSpc>
            </a:pPr>
            <a:r>
              <a:rPr lang="en-US" altLang="en-US" sz="4400" b="1" i="1" dirty="0">
                <a:effectLst>
                  <a:outerShdw blurRad="38100" dist="38100" dir="2700000" algn="tl">
                    <a:srgbClr val="000000">
                      <a:alpha val="43137"/>
                    </a:srgbClr>
                  </a:outerShdw>
                </a:effectLst>
                <a:latin typeface="Bookman Old Style" panose="02050604050505020204" pitchFamily="18" charset="0"/>
              </a:rPr>
              <a:t>8 Let me hear joy and gladness;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dirty="0">
                <a:effectLst>
                  <a:outerShdw blurRad="38100" dist="38100" dir="2700000" algn="tl">
                    <a:srgbClr val="000000">
                      <a:alpha val="43137"/>
                    </a:srgbClr>
                  </a:outerShdw>
                </a:effectLst>
                <a:latin typeface="Bookman Old Style" panose="02050604050505020204" pitchFamily="18" charset="0"/>
              </a:rPr>
              <a:t>let the bones You have crushed rejoice.</a:t>
            </a:r>
            <a:r>
              <a:rPr lang="en-US" altLang="en-US" sz="4400" i="1" dirty="0">
                <a:effectLst>
                  <a:outerShdw blurRad="38100" dist="38100" dir="2700000" algn="tl">
                    <a:srgbClr val="000000">
                      <a:alpha val="43137"/>
                    </a:srgbClr>
                  </a:outerShdw>
                </a:effectLs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BA11665C-4AFA-46F7-AAA7-5BDBE484AFC5}"/>
              </a:ext>
            </a:extLst>
          </p:cNvPr>
          <p:cNvSpPr txBox="1">
            <a:spLocks noChangeArrowheads="1"/>
          </p:cNvSpPr>
          <p:nvPr/>
        </p:nvSpPr>
        <p:spPr bwMode="auto">
          <a:xfrm>
            <a:off x="0" y="1"/>
            <a:ext cx="12192000" cy="460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9 Hide Your face from my sins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and blot out all my iniquity. </a:t>
            </a:r>
          </a:p>
          <a:p>
            <a:pPr>
              <a:lnSpc>
                <a:spcPct val="130000"/>
              </a:lnSpc>
            </a:pPr>
            <a:endParaRPr lang="en-US" altLang="en-US" b="1" dirty="0">
              <a:latin typeface="Bookman Old Style" panose="02050604050505020204" pitchFamily="18" charset="0"/>
            </a:endParaRPr>
          </a:p>
          <a:p>
            <a:pPr>
              <a:lnSpc>
                <a:spcPct val="130000"/>
              </a:lnSpc>
            </a:pPr>
            <a:endParaRPr lang="en-US" altLang="en-US" b="1" dirty="0">
              <a:latin typeface="Bookman Old Style" panose="02050604050505020204" pitchFamily="18" charset="0"/>
            </a:endParaRPr>
          </a:p>
          <a:p>
            <a:pPr>
              <a:lnSpc>
                <a:spcPct val="130000"/>
              </a:lnSpc>
            </a:pPr>
            <a:endParaRPr lang="en-US" altLang="en-US" b="1" dirty="0">
              <a:latin typeface="Bookman Old Style" panose="02050604050505020204" pitchFamily="18" charset="0"/>
            </a:endParaRPr>
          </a:p>
          <a:p>
            <a:pPr algn="ctr">
              <a:lnSpc>
                <a:spcPct val="130000"/>
              </a:lnSpc>
            </a:pPr>
            <a:r>
              <a:rPr lang="en-US" altLang="en-US" sz="4400" b="1" i="1" dirty="0">
                <a:effectLst>
                  <a:outerShdw blurRad="38100" dist="38100" dir="2700000" algn="tl">
                    <a:srgbClr val="000000">
                      <a:alpha val="43137"/>
                    </a:srgbClr>
                  </a:outerShdw>
                </a:effectLst>
                <a:latin typeface="Bookman Old Style" panose="02050604050505020204" pitchFamily="18" charset="0"/>
              </a:rPr>
              <a:t>10 Create in me a pure heart, O God,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dirty="0">
                <a:effectLst>
                  <a:outerShdw blurRad="38100" dist="38100" dir="2700000" algn="tl">
                    <a:srgbClr val="000000">
                      <a:alpha val="43137"/>
                    </a:srgbClr>
                  </a:outerShdw>
                </a:effectLst>
                <a:latin typeface="Bookman Old Style" panose="02050604050505020204" pitchFamily="18" charset="0"/>
              </a:rPr>
              <a:t>and renew a steadfast spirit within 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0CEA1FB5-AD7B-4F2F-8362-22BD7DBD14A9}"/>
              </a:ext>
            </a:extLst>
          </p:cNvPr>
          <p:cNvSpPr txBox="1">
            <a:spLocks noChangeArrowheads="1"/>
          </p:cNvSpPr>
          <p:nvPr/>
        </p:nvSpPr>
        <p:spPr bwMode="auto">
          <a:xfrm>
            <a:off x="0" y="0"/>
            <a:ext cx="12192000" cy="512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11 Do not cast me from Your presence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or take Your Holy Spirit from me. </a:t>
            </a:r>
          </a:p>
          <a:p>
            <a:pPr>
              <a:lnSpc>
                <a:spcPct val="130000"/>
              </a:lnSpc>
            </a:pPr>
            <a:endParaRPr lang="en-US" altLang="en-US" b="1" dirty="0">
              <a:latin typeface="Bookman Old Style" panose="02050604050505020204" pitchFamily="18" charset="0"/>
            </a:endParaRPr>
          </a:p>
          <a:p>
            <a:pPr>
              <a:lnSpc>
                <a:spcPct val="130000"/>
              </a:lnSpc>
            </a:pPr>
            <a:endParaRPr lang="en-US" altLang="en-US" b="1" dirty="0">
              <a:latin typeface="Bookman Old Style" panose="02050604050505020204" pitchFamily="18" charset="0"/>
            </a:endParaRPr>
          </a:p>
          <a:p>
            <a:pPr algn="ctr">
              <a:lnSpc>
                <a:spcPct val="130000"/>
              </a:lnSpc>
            </a:pPr>
            <a:r>
              <a:rPr lang="en-US" altLang="en-US" sz="4400" b="1" i="1" spc="-300" dirty="0">
                <a:effectLst>
                  <a:outerShdw blurRad="38100" dist="38100" dir="2700000" algn="tl">
                    <a:srgbClr val="000000">
                      <a:alpha val="43137"/>
                    </a:srgbClr>
                  </a:outerShdw>
                </a:effectLst>
                <a:latin typeface="Bookman Old Style" panose="02050604050505020204" pitchFamily="18" charset="0"/>
              </a:rPr>
              <a:t>12 Restore to me the joy of Your salvation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spc="-300" dirty="0">
                <a:effectLst>
                  <a:outerShdw blurRad="38100" dist="38100" dir="2700000" algn="tl">
                    <a:srgbClr val="000000">
                      <a:alpha val="43137"/>
                    </a:srgbClr>
                  </a:outerShdw>
                </a:effectLst>
                <a:latin typeface="Bookman Old Style" panose="02050604050505020204" pitchFamily="18" charset="0"/>
              </a:rPr>
              <a:t>and grant me a willing spirit, to sustain me.</a:t>
            </a:r>
            <a:r>
              <a:rPr lang="en-US" altLang="en-US" sz="4400" b="1" i="1" spc="-300" dirty="0">
                <a:effectLst>
                  <a:outerShdw blurRad="38100" dist="38100" dir="2700000" algn="tl">
                    <a:srgbClr val="000000">
                      <a:alpha val="43137"/>
                    </a:srgbClr>
                  </a:outerShdw>
                </a:effectLst>
              </a:rPr>
              <a:t> </a:t>
            </a:r>
          </a:p>
          <a:p>
            <a:pPr algn="ctr">
              <a:lnSpc>
                <a:spcPct val="130000"/>
              </a:lnSpc>
            </a:pPr>
            <a:r>
              <a:rPr lang="en-AU" altLang="en-US" sz="4400" b="1" i="1" dirty="0">
                <a:effectLst>
                  <a:outerShdw blurRad="38100" dist="38100" dir="2700000" algn="tl">
                    <a:srgbClr val="000000">
                      <a:alpha val="43137"/>
                    </a:srgbClr>
                  </a:outerShdw>
                </a:effectLst>
                <a:latin typeface="Bookman Old Style" panose="02050604050505020204" pitchFamily="18" charset="0"/>
              </a:rPr>
              <a:t>Amen</a:t>
            </a:r>
            <a:endParaRPr lang="en-US" altLang="en-US" sz="4400" b="1" i="1" dirty="0">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63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6599BB07-9EE9-49DB-8FE6-FC382DABBEA7}"/>
              </a:ext>
            </a:extLst>
          </p:cNvPr>
          <p:cNvSpPr txBox="1">
            <a:spLocks noChangeArrowheads="1"/>
          </p:cNvSpPr>
          <p:nvPr/>
        </p:nvSpPr>
        <p:spPr bwMode="auto">
          <a:xfrm>
            <a:off x="0" y="1"/>
            <a:ext cx="12192000" cy="67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400" b="1" dirty="0">
                <a:solidFill>
                  <a:schemeClr val="bg1"/>
                </a:solidFill>
                <a:latin typeface="Bookman Old Style" panose="02050604050505020204" pitchFamily="18" charset="0"/>
              </a:rPr>
              <a:t>For the beauty of the earth, </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for the beauty of the skies,</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for the love which from our birth</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over and around us lies,</a:t>
            </a:r>
            <a:br>
              <a:rPr lang="en-US" altLang="en-US" sz="4400" b="1" dirty="0">
                <a:solidFill>
                  <a:schemeClr val="bg1"/>
                </a:solidFill>
                <a:latin typeface="Bookman Old Style" panose="02050604050505020204" pitchFamily="18" charset="0"/>
              </a:rPr>
            </a:br>
            <a:r>
              <a:rPr lang="en-US" altLang="en-US" sz="2800" b="1" i="1" dirty="0">
                <a:solidFill>
                  <a:schemeClr val="bg1"/>
                </a:solidFill>
                <a:latin typeface="Bookman Old Style" panose="02050604050505020204" pitchFamily="18" charset="0"/>
              </a:rPr>
              <a:t>Refrain</a:t>
            </a:r>
          </a:p>
          <a:p>
            <a:pPr algn="ctr" eaLnBrk="1" hangingPunct="1">
              <a:lnSpc>
                <a:spcPct val="140000"/>
              </a:lnSpc>
            </a:pPr>
            <a:r>
              <a:rPr lang="en-US" altLang="en-US" sz="4400" b="1" i="1" dirty="0">
                <a:solidFill>
                  <a:schemeClr val="bg1"/>
                </a:solidFill>
                <a:latin typeface="Bookman Old Style" panose="02050604050505020204" pitchFamily="18" charset="0"/>
              </a:rPr>
              <a:t>Christ our God, to You we raise</a:t>
            </a:r>
            <a:br>
              <a:rPr lang="en-US" altLang="en-US" sz="4400" b="1" i="1" dirty="0">
                <a:solidFill>
                  <a:schemeClr val="bg1"/>
                </a:solidFill>
                <a:latin typeface="Bookman Old Style" panose="02050604050505020204" pitchFamily="18" charset="0"/>
              </a:rPr>
            </a:br>
            <a:r>
              <a:rPr lang="en-US" altLang="en-US" sz="4400" b="1" i="1" dirty="0">
                <a:solidFill>
                  <a:schemeClr val="bg1"/>
                </a:solidFill>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latin typeface="Bookman Old Style" panose="02050604050505020204" pitchFamily="18" charset="0"/>
              </a:rPr>
              <a:t>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08A660ED-60F6-449C-86CB-174D97078AD1}"/>
              </a:ext>
            </a:extLst>
          </p:cNvPr>
          <p:cNvSpPr txBox="1">
            <a:spLocks noChangeArrowheads="1"/>
          </p:cNvSpPr>
          <p:nvPr/>
        </p:nvSpPr>
        <p:spPr bwMode="auto">
          <a:xfrm>
            <a:off x="0" y="1"/>
            <a:ext cx="12192000" cy="67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400" b="1" dirty="0">
                <a:solidFill>
                  <a:schemeClr val="bg1"/>
                </a:solidFill>
                <a:latin typeface="Bookman Old Style" panose="02050604050505020204" pitchFamily="18" charset="0"/>
              </a:rPr>
              <a:t>For the beauty of each hour</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of the day and of the night,</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hill and vale, and tree and flower,</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sun and moon, and stars of light, </a:t>
            </a:r>
          </a:p>
          <a:p>
            <a:pPr algn="ctr" eaLnBrk="1" hangingPunct="1">
              <a:lnSpc>
                <a:spcPct val="140000"/>
              </a:lnSpc>
            </a:pPr>
            <a:r>
              <a:rPr lang="en-US" altLang="en-US" sz="2800" b="1" i="1" dirty="0">
                <a:solidFill>
                  <a:schemeClr val="bg1"/>
                </a:solidFill>
                <a:latin typeface="Bookman Old Style" panose="02050604050505020204" pitchFamily="18" charset="0"/>
              </a:rPr>
              <a:t>Refrain</a:t>
            </a:r>
          </a:p>
          <a:p>
            <a:pPr algn="ctr" eaLnBrk="1" hangingPunct="1">
              <a:lnSpc>
                <a:spcPct val="140000"/>
              </a:lnSpc>
            </a:pPr>
            <a:r>
              <a:rPr lang="en-US" altLang="en-US" sz="4400" b="1" i="1" dirty="0">
                <a:solidFill>
                  <a:schemeClr val="bg1"/>
                </a:solidFill>
                <a:latin typeface="Bookman Old Style" panose="02050604050505020204" pitchFamily="18" charset="0"/>
              </a:rPr>
              <a:t>Christ our God, to You we raise</a:t>
            </a:r>
            <a:br>
              <a:rPr lang="en-US" altLang="en-US" sz="4400" b="1" i="1" dirty="0">
                <a:solidFill>
                  <a:schemeClr val="bg1"/>
                </a:solidFill>
                <a:latin typeface="Bookman Old Style" panose="02050604050505020204" pitchFamily="18" charset="0"/>
              </a:rPr>
            </a:br>
            <a:r>
              <a:rPr lang="en-US" altLang="en-US" sz="4400" b="1" i="1" dirty="0">
                <a:solidFill>
                  <a:schemeClr val="bg1"/>
                </a:solidFill>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latin typeface="Bookman Old Style" panose="02050604050505020204" pitchFamily="18" charset="0"/>
              </a:rPr>
              <a:t>2/6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0A239952-0202-4D09-AFA0-230E4D0BC2E6}"/>
              </a:ext>
            </a:extLst>
          </p:cNvPr>
          <p:cNvSpPr txBox="1">
            <a:spLocks noChangeArrowheads="1"/>
          </p:cNvSpPr>
          <p:nvPr/>
        </p:nvSpPr>
        <p:spPr bwMode="auto">
          <a:xfrm>
            <a:off x="0" y="1"/>
            <a:ext cx="12192000" cy="67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400" b="1" dirty="0">
                <a:solidFill>
                  <a:schemeClr val="bg1"/>
                </a:solidFill>
                <a:latin typeface="Bookman Old Style" panose="02050604050505020204" pitchFamily="18" charset="0"/>
              </a:rPr>
              <a:t>For the joy of ear and eye, </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for the heart and mind's delight,</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for the mystic harmony</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linking sense to sound and sight, </a:t>
            </a:r>
          </a:p>
          <a:p>
            <a:pPr algn="ctr" eaLnBrk="1" hangingPunct="1">
              <a:lnSpc>
                <a:spcPct val="140000"/>
              </a:lnSpc>
            </a:pPr>
            <a:r>
              <a:rPr lang="en-US" altLang="en-US" sz="2800" b="1" i="1" dirty="0">
                <a:solidFill>
                  <a:schemeClr val="bg1"/>
                </a:solidFill>
                <a:latin typeface="Bookman Old Style" panose="02050604050505020204" pitchFamily="18" charset="0"/>
              </a:rPr>
              <a:t>Refrain</a:t>
            </a:r>
          </a:p>
          <a:p>
            <a:pPr algn="ctr" eaLnBrk="1" hangingPunct="1">
              <a:lnSpc>
                <a:spcPct val="140000"/>
              </a:lnSpc>
            </a:pPr>
            <a:r>
              <a:rPr lang="en-US" altLang="en-US" sz="4400" b="1" i="1" dirty="0">
                <a:solidFill>
                  <a:schemeClr val="bg1"/>
                </a:solidFill>
                <a:latin typeface="Bookman Old Style" panose="02050604050505020204" pitchFamily="18" charset="0"/>
              </a:rPr>
              <a:t>Christ our God, to You we raise</a:t>
            </a:r>
            <a:br>
              <a:rPr lang="en-US" altLang="en-US" sz="4400" b="1" i="1" dirty="0">
                <a:solidFill>
                  <a:schemeClr val="bg1"/>
                </a:solidFill>
                <a:latin typeface="Bookman Old Style" panose="02050604050505020204" pitchFamily="18" charset="0"/>
              </a:rPr>
            </a:br>
            <a:r>
              <a:rPr lang="en-US" altLang="en-US" sz="4400" b="1" i="1" dirty="0">
                <a:solidFill>
                  <a:schemeClr val="bg1"/>
                </a:solidFill>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latin typeface="Bookman Old Style" panose="02050604050505020204" pitchFamily="18" charset="0"/>
              </a:rPr>
              <a:t>3/6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AC166622-D274-455C-BFE6-CA0D0E0248DA}"/>
              </a:ext>
            </a:extLst>
          </p:cNvPr>
          <p:cNvSpPr txBox="1">
            <a:spLocks noChangeArrowheads="1"/>
          </p:cNvSpPr>
          <p:nvPr/>
        </p:nvSpPr>
        <p:spPr bwMode="auto">
          <a:xfrm>
            <a:off x="0" y="1"/>
            <a:ext cx="12192000" cy="67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400" b="1" dirty="0">
                <a:solidFill>
                  <a:schemeClr val="bg1"/>
                </a:solidFill>
                <a:latin typeface="Bookman Old Style" panose="02050604050505020204" pitchFamily="18" charset="0"/>
              </a:rPr>
              <a:t>For the joy of human love, </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brother, sister, parent, child,</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friends on earth, and friends above,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for all gentle thoughts and mild, </a:t>
            </a:r>
          </a:p>
          <a:p>
            <a:pPr algn="ctr" eaLnBrk="1" hangingPunct="1">
              <a:lnSpc>
                <a:spcPct val="140000"/>
              </a:lnSpc>
            </a:pPr>
            <a:r>
              <a:rPr lang="en-US" altLang="en-US" sz="2800" b="1" i="1" dirty="0">
                <a:solidFill>
                  <a:schemeClr val="bg1"/>
                </a:solidFill>
                <a:latin typeface="Bookman Old Style" panose="02050604050505020204" pitchFamily="18" charset="0"/>
              </a:rPr>
              <a:t>Refrain</a:t>
            </a:r>
          </a:p>
          <a:p>
            <a:pPr algn="ctr" eaLnBrk="1" hangingPunct="1">
              <a:lnSpc>
                <a:spcPct val="140000"/>
              </a:lnSpc>
            </a:pPr>
            <a:r>
              <a:rPr lang="en-US" altLang="en-US" sz="4400" b="1" i="1" dirty="0">
                <a:solidFill>
                  <a:schemeClr val="bg1"/>
                </a:solidFill>
                <a:latin typeface="Bookman Old Style" panose="02050604050505020204" pitchFamily="18" charset="0"/>
              </a:rPr>
              <a:t>Christ our God, to You we raise</a:t>
            </a:r>
            <a:br>
              <a:rPr lang="en-US" altLang="en-US" sz="4400" b="1" i="1" dirty="0">
                <a:solidFill>
                  <a:schemeClr val="bg1"/>
                </a:solidFill>
                <a:latin typeface="Bookman Old Style" panose="02050604050505020204" pitchFamily="18" charset="0"/>
              </a:rPr>
            </a:br>
            <a:r>
              <a:rPr lang="en-US" altLang="en-US" sz="4400" b="1" i="1" dirty="0">
                <a:solidFill>
                  <a:schemeClr val="bg1"/>
                </a:solidFill>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latin typeface="Bookman Old Style" panose="02050604050505020204" pitchFamily="18" charset="0"/>
              </a:rPr>
              <a:t>4/6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3EAAE80B-909F-4889-ABD7-8763EAF39B5F}"/>
              </a:ext>
            </a:extLst>
          </p:cNvPr>
          <p:cNvSpPr txBox="1">
            <a:spLocks noChangeArrowheads="1"/>
          </p:cNvSpPr>
          <p:nvPr/>
        </p:nvSpPr>
        <p:spPr bwMode="auto">
          <a:xfrm>
            <a:off x="1524000" y="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6147" name="Text Box 5">
            <a:extLst>
              <a:ext uri="{FF2B5EF4-FFF2-40B4-BE49-F238E27FC236}">
                <a16:creationId xmlns:a16="http://schemas.microsoft.com/office/drawing/2014/main" id="{33218D25-E176-46F4-B121-4EA383DF9FE0}"/>
              </a:ext>
            </a:extLst>
          </p:cNvPr>
          <p:cNvSpPr txBox="1">
            <a:spLocks noChangeArrowheads="1"/>
          </p:cNvSpPr>
          <p:nvPr/>
        </p:nvSpPr>
        <p:spPr bwMode="auto">
          <a:xfrm>
            <a:off x="0" y="1"/>
            <a:ext cx="12192000" cy="672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400" b="1" dirty="0">
                <a:solidFill>
                  <a:schemeClr val="bg1"/>
                </a:solidFill>
                <a:latin typeface="Bookman Old Style" panose="02050604050505020204" pitchFamily="18" charset="0"/>
              </a:rPr>
              <a:t>For each perfect gift divine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to our race so freely given,</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graces all of Your design,</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flowers of earth and buds of heaven, </a:t>
            </a:r>
          </a:p>
          <a:p>
            <a:pPr algn="ctr" eaLnBrk="1" hangingPunct="1">
              <a:lnSpc>
                <a:spcPct val="140000"/>
              </a:lnSpc>
            </a:pPr>
            <a:r>
              <a:rPr lang="en-US" altLang="en-US" sz="2800" b="1" i="1" dirty="0">
                <a:solidFill>
                  <a:schemeClr val="bg1"/>
                </a:solidFill>
                <a:latin typeface="Bookman Old Style" panose="02050604050505020204" pitchFamily="18" charset="0"/>
              </a:rPr>
              <a:t>Refrain</a:t>
            </a:r>
          </a:p>
          <a:p>
            <a:pPr algn="ctr" eaLnBrk="1" hangingPunct="1">
              <a:lnSpc>
                <a:spcPct val="140000"/>
              </a:lnSpc>
            </a:pPr>
            <a:r>
              <a:rPr lang="en-US" altLang="en-US" sz="4400" b="1" i="1" dirty="0">
                <a:solidFill>
                  <a:schemeClr val="bg1"/>
                </a:solidFill>
                <a:latin typeface="Bookman Old Style" panose="02050604050505020204" pitchFamily="18" charset="0"/>
              </a:rPr>
              <a:t>Christ our God, to You we raise</a:t>
            </a:r>
            <a:br>
              <a:rPr lang="en-US" altLang="en-US" sz="4400" b="1" i="1" dirty="0">
                <a:solidFill>
                  <a:schemeClr val="bg1"/>
                </a:solidFill>
                <a:latin typeface="Bookman Old Style" panose="02050604050505020204" pitchFamily="18" charset="0"/>
              </a:rPr>
            </a:br>
            <a:r>
              <a:rPr lang="en-US" altLang="en-US" sz="4400" b="1" i="1" dirty="0">
                <a:solidFill>
                  <a:schemeClr val="bg1"/>
                </a:solidFill>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latin typeface="Bookman Old Style" panose="02050604050505020204" pitchFamily="18" charset="0"/>
              </a:rPr>
              <a:t>5/6</a:t>
            </a:r>
            <a:endParaRPr lang="en-US" altLang="en-US" b="1" dirty="0">
              <a:solidFill>
                <a:schemeClr val="bg1"/>
              </a:solidFill>
              <a:latin typeface="Bookman Old Style" panose="0205060405050502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ifth Sunday in Lent — Holy Eucharist (with Music) – Church of Holy  Apostles">
            <a:extLst>
              <a:ext uri="{FF2B5EF4-FFF2-40B4-BE49-F238E27FC236}">
                <a16:creationId xmlns:a16="http://schemas.microsoft.com/office/drawing/2014/main" id="{EAA6E6CC-F04E-4104-BA91-34674A57F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50"/>
            <a:ext cx="12192000" cy="686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8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E1E8BD00-9416-4DC4-9E16-897A6DCA0B34}"/>
              </a:ext>
            </a:extLst>
          </p:cNvPr>
          <p:cNvSpPr txBox="1">
            <a:spLocks noChangeArrowheads="1"/>
          </p:cNvSpPr>
          <p:nvPr/>
        </p:nvSpPr>
        <p:spPr bwMode="auto">
          <a:xfrm>
            <a:off x="0" y="1"/>
            <a:ext cx="12192000" cy="672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400" b="1" dirty="0">
                <a:solidFill>
                  <a:schemeClr val="bg1"/>
                </a:solidFill>
                <a:latin typeface="Bookman Old Style" panose="02050604050505020204" pitchFamily="18" charset="0"/>
              </a:rPr>
              <a:t>For the church that evermore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lifting holy hands above,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offers up on every shore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the pure sacrifice of love, </a:t>
            </a:r>
            <a:endParaRPr lang="en-US" altLang="en-US" sz="4400" b="1" i="1" dirty="0">
              <a:solidFill>
                <a:schemeClr val="bg1"/>
              </a:solidFill>
              <a:latin typeface="Bookman Old Style" panose="02050604050505020204" pitchFamily="18" charset="0"/>
            </a:endParaRPr>
          </a:p>
          <a:p>
            <a:pPr algn="ctr" eaLnBrk="1" hangingPunct="1">
              <a:lnSpc>
                <a:spcPct val="140000"/>
              </a:lnSpc>
            </a:pPr>
            <a:r>
              <a:rPr lang="en-US" altLang="en-US" sz="2800" b="1" i="1" dirty="0">
                <a:solidFill>
                  <a:schemeClr val="bg1"/>
                </a:solidFill>
                <a:latin typeface="Bookman Old Style" panose="02050604050505020204" pitchFamily="18" charset="0"/>
              </a:rPr>
              <a:t>Refrain</a:t>
            </a:r>
          </a:p>
          <a:p>
            <a:pPr algn="ctr" eaLnBrk="1" hangingPunct="1">
              <a:lnSpc>
                <a:spcPct val="140000"/>
              </a:lnSpc>
            </a:pPr>
            <a:r>
              <a:rPr lang="en-US" altLang="en-US" sz="4400" b="1" i="1" dirty="0">
                <a:solidFill>
                  <a:schemeClr val="bg1"/>
                </a:solidFill>
                <a:latin typeface="Bookman Old Style" panose="02050604050505020204" pitchFamily="18" charset="0"/>
              </a:rPr>
              <a:t>Christ our God, to You we raise</a:t>
            </a:r>
            <a:br>
              <a:rPr lang="en-US" altLang="en-US" sz="4400" b="1" i="1" dirty="0">
                <a:solidFill>
                  <a:schemeClr val="bg1"/>
                </a:solidFill>
                <a:latin typeface="Bookman Old Style" panose="02050604050505020204" pitchFamily="18" charset="0"/>
              </a:rPr>
            </a:br>
            <a:r>
              <a:rPr lang="en-US" altLang="en-US" sz="4400" b="1" i="1" dirty="0">
                <a:solidFill>
                  <a:schemeClr val="bg1"/>
                </a:solidFill>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latin typeface="Bookman Old Style" panose="02050604050505020204" pitchFamily="18" charset="0"/>
              </a:rPr>
              <a:t>6/6</a:t>
            </a:r>
            <a:endParaRPr lang="en-US" altLang="en-US" b="1" dirty="0">
              <a:solidFill>
                <a:schemeClr val="bg1"/>
              </a:solidFill>
              <a:latin typeface="Bookman Old Style" panose="0205060405050502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00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 Announcements | CreationSwap | Church inspiration, Church  announcements, Announcement">
            <a:extLst>
              <a:ext uri="{FF2B5EF4-FFF2-40B4-BE49-F238E27FC236}">
                <a16:creationId xmlns:a16="http://schemas.microsoft.com/office/drawing/2014/main" id="{9394E753-B591-4EA2-9D98-A34C43609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24"/>
            <a:ext cx="12192000" cy="692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78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Why Is Your Preschooler Not Sharing?">
            <a:extLst>
              <a:ext uri="{FF2B5EF4-FFF2-40B4-BE49-F238E27FC236}">
                <a16:creationId xmlns:a16="http://schemas.microsoft.com/office/drawing/2014/main" id="{3817E4E5-3465-4D6D-AACB-CA9E6CA63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480" y="-21963"/>
            <a:ext cx="5588000" cy="697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62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5 CHurch offering graphics ideas | church, church backgrounds, tithing">
            <a:extLst>
              <a:ext uri="{FF2B5EF4-FFF2-40B4-BE49-F238E27FC236}">
                <a16:creationId xmlns:a16="http://schemas.microsoft.com/office/drawing/2014/main" id="{31BD3D15-EE23-4040-89A6-4ED476588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89"/>
            <a:ext cx="12192000" cy="695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4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0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e Reliability of the Bible: The Prophet Jeremiah Admitted that The  Scriptural Texts are Corrupted – Escaping Christian Fundamentalism">
            <a:extLst>
              <a:ext uri="{FF2B5EF4-FFF2-40B4-BE49-F238E27FC236}">
                <a16:creationId xmlns:a16="http://schemas.microsoft.com/office/drawing/2014/main" id="{E148588E-83EA-4F1D-9D02-E6CABC7BD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28"/>
            <a:ext cx="12192000" cy="691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7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8B9B6-B74C-4313-9BC2-592D35295805}"/>
              </a:ext>
            </a:extLst>
          </p:cNvPr>
          <p:cNvSpPr txBox="1"/>
          <p:nvPr/>
        </p:nvSpPr>
        <p:spPr>
          <a:xfrm>
            <a:off x="0" y="0"/>
            <a:ext cx="12192000" cy="2800767"/>
          </a:xfrm>
          <a:prstGeom prst="rect">
            <a:avLst/>
          </a:prstGeom>
          <a:noFill/>
        </p:spPr>
        <p:txBody>
          <a:bodyPr wrap="square" rtlCol="0">
            <a:spAutoFit/>
          </a:bodyPr>
          <a:lstStyle/>
          <a:p>
            <a:pPr algn="ctr"/>
            <a:r>
              <a:rPr lang="en-US" sz="4400" b="1" i="0" baseline="30000" dirty="0">
                <a:solidFill>
                  <a:srgbClr val="000000"/>
                </a:solidFill>
                <a:effectLst/>
                <a:latin typeface="Arial" panose="020B0604020202020204" pitchFamily="34" charset="0"/>
                <a:cs typeface="Arial" panose="020B0604020202020204" pitchFamily="34" charset="0"/>
              </a:rPr>
              <a:t>31 </a:t>
            </a:r>
            <a:r>
              <a:rPr lang="en-US" sz="4400" b="0" i="0" dirty="0">
                <a:solidFill>
                  <a:srgbClr val="000000"/>
                </a:solidFill>
                <a:effectLst/>
                <a:latin typeface="Arial" panose="020B0604020202020204" pitchFamily="34" charset="0"/>
                <a:cs typeface="Arial" panose="020B0604020202020204" pitchFamily="34" charset="0"/>
              </a:rPr>
              <a:t>“The days are coming,” declares the </a:t>
            </a:r>
            <a:r>
              <a:rPr lang="en-US" sz="4400" b="0" i="0" cap="small" dirty="0">
                <a:solidFill>
                  <a:srgbClr val="000000"/>
                </a:solidFill>
                <a:effectLst/>
                <a:latin typeface="Arial" panose="020B0604020202020204" pitchFamily="34" charset="0"/>
                <a:cs typeface="Arial" panose="020B0604020202020204" pitchFamily="34" charset="0"/>
              </a:rPr>
              <a:t>Lord</a:t>
            </a:r>
            <a:r>
              <a:rPr lang="en-US" sz="4400" b="0" i="0" dirty="0">
                <a:solidFill>
                  <a:srgbClr val="000000"/>
                </a:solidFill>
                <a:effectLst/>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“when I will make a new covenant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with the people of Israel</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and with the people of Judah.</a:t>
            </a:r>
            <a:endParaRPr lang="en-A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87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40F6B5-AD06-4BD6-B4A4-8DD081202130}"/>
              </a:ext>
            </a:extLst>
          </p:cNvPr>
          <p:cNvSpPr txBox="1"/>
          <p:nvPr/>
        </p:nvSpPr>
        <p:spPr>
          <a:xfrm>
            <a:off x="0" y="0"/>
            <a:ext cx="12192000" cy="4832092"/>
          </a:xfrm>
          <a:prstGeom prst="rect">
            <a:avLst/>
          </a:prstGeom>
          <a:noFill/>
        </p:spPr>
        <p:txBody>
          <a:bodyPr wrap="square" rtlCol="0">
            <a:spAutoFit/>
          </a:bodyPr>
          <a:lstStyle/>
          <a:p>
            <a:pPr algn="ctr"/>
            <a:r>
              <a:rPr lang="en-US" sz="4400" b="1" i="0" baseline="30000" dirty="0">
                <a:solidFill>
                  <a:srgbClr val="000000"/>
                </a:solidFill>
                <a:effectLst/>
                <a:latin typeface="Arial" panose="020B0604020202020204" pitchFamily="34" charset="0"/>
                <a:cs typeface="Arial" panose="020B0604020202020204" pitchFamily="34" charset="0"/>
              </a:rPr>
              <a:t>32 </a:t>
            </a:r>
            <a:r>
              <a:rPr lang="en-US" sz="4400" b="0" i="0" dirty="0">
                <a:solidFill>
                  <a:srgbClr val="000000"/>
                </a:solidFill>
                <a:effectLst/>
                <a:latin typeface="Arial" panose="020B0604020202020204" pitchFamily="34" charset="0"/>
                <a:cs typeface="Arial" panose="020B0604020202020204" pitchFamily="34" charset="0"/>
              </a:rPr>
              <a:t>It will not be like the covenant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I made with their ancestors</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when I took them by the hand</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to lead them out of Egypt,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because they broke my covenant,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though I was a husband to</a:t>
            </a:r>
            <a:r>
              <a:rPr lang="en-US" sz="4400" baseline="30000" dirty="0">
                <a:solidFill>
                  <a:srgbClr val="000000"/>
                </a:solidFill>
                <a:latin typeface="Arial" panose="020B0604020202020204" pitchFamily="34" charset="0"/>
                <a:cs typeface="Arial" panose="020B0604020202020204" pitchFamily="34" charset="0"/>
              </a:rPr>
              <a:t> </a:t>
            </a:r>
            <a:r>
              <a:rPr lang="en-US" sz="4400" b="0" i="0" dirty="0">
                <a:solidFill>
                  <a:srgbClr val="000000"/>
                </a:solidFill>
                <a:effectLst/>
                <a:latin typeface="Arial" panose="020B0604020202020204" pitchFamily="34" charset="0"/>
                <a:cs typeface="Arial" panose="020B0604020202020204" pitchFamily="34" charset="0"/>
              </a:rPr>
              <a:t>them,”</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declares the </a:t>
            </a:r>
            <a:r>
              <a:rPr lang="en-US" sz="4400" b="0" i="0" cap="small" dirty="0">
                <a:solidFill>
                  <a:srgbClr val="000000"/>
                </a:solidFill>
                <a:effectLst/>
                <a:latin typeface="Arial" panose="020B0604020202020204" pitchFamily="34" charset="0"/>
                <a:cs typeface="Arial" panose="020B0604020202020204" pitchFamily="34" charset="0"/>
              </a:rPr>
              <a:t>Lord</a:t>
            </a:r>
            <a:r>
              <a:rPr lang="en-US" sz="4400" b="0" i="0" dirty="0">
                <a:solidFill>
                  <a:srgbClr val="000000"/>
                </a:solidFill>
                <a:effectLst/>
                <a:latin typeface="Arial" panose="020B0604020202020204" pitchFamily="34" charset="0"/>
                <a:cs typeface="Arial" panose="020B0604020202020204" pitchFamily="34" charset="0"/>
              </a:rPr>
              <a:t>.</a:t>
            </a:r>
            <a:endParaRPr lang="en-AU" sz="4400" dirty="0"/>
          </a:p>
        </p:txBody>
      </p:sp>
    </p:spTree>
    <p:extLst>
      <p:ext uri="{BB962C8B-B14F-4D97-AF65-F5344CB8AC3E}">
        <p14:creationId xmlns:p14="http://schemas.microsoft.com/office/powerpoint/2010/main" val="2613267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09959-4CA4-4112-A0BB-7EA67C84F1A6}"/>
              </a:ext>
            </a:extLst>
          </p:cNvPr>
          <p:cNvSpPr txBox="1"/>
          <p:nvPr/>
        </p:nvSpPr>
        <p:spPr>
          <a:xfrm>
            <a:off x="0" y="0"/>
            <a:ext cx="12192000" cy="4832092"/>
          </a:xfrm>
          <a:prstGeom prst="rect">
            <a:avLst/>
          </a:prstGeom>
          <a:noFill/>
        </p:spPr>
        <p:txBody>
          <a:bodyPr wrap="square" rtlCol="0">
            <a:spAutoFit/>
          </a:bodyPr>
          <a:lstStyle/>
          <a:p>
            <a:pPr algn="ctr"/>
            <a:r>
              <a:rPr lang="en-US" sz="4400" b="1" i="0" baseline="30000" dirty="0">
                <a:solidFill>
                  <a:srgbClr val="000000"/>
                </a:solidFill>
                <a:effectLst/>
                <a:latin typeface="Arial" panose="020B0604020202020204" pitchFamily="34" charset="0"/>
                <a:cs typeface="Arial" panose="020B0604020202020204" pitchFamily="34" charset="0"/>
              </a:rPr>
              <a:t>33 </a:t>
            </a:r>
            <a:r>
              <a:rPr lang="en-US" sz="4400" b="0" i="0" dirty="0">
                <a:solidFill>
                  <a:srgbClr val="000000"/>
                </a:solidFill>
                <a:effectLst/>
                <a:latin typeface="Arial" panose="020B0604020202020204" pitchFamily="34" charset="0"/>
                <a:cs typeface="Arial" panose="020B0604020202020204" pitchFamily="34" charset="0"/>
              </a:rPr>
              <a:t>“This is the covenant </a:t>
            </a:r>
          </a:p>
          <a:p>
            <a:pPr algn="ctr"/>
            <a:r>
              <a:rPr lang="en-US" sz="4400" b="0" i="0" dirty="0">
                <a:solidFill>
                  <a:srgbClr val="000000"/>
                </a:solidFill>
                <a:effectLst/>
                <a:latin typeface="Arial" panose="020B0604020202020204" pitchFamily="34" charset="0"/>
                <a:cs typeface="Arial" panose="020B0604020202020204" pitchFamily="34" charset="0"/>
              </a:rPr>
              <a:t>I will make with the people of Israel</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after that time,” declares the </a:t>
            </a:r>
            <a:r>
              <a:rPr lang="en-US" sz="4400" b="0" i="0" cap="small" dirty="0">
                <a:solidFill>
                  <a:srgbClr val="000000"/>
                </a:solidFill>
                <a:effectLst/>
                <a:latin typeface="Arial" panose="020B0604020202020204" pitchFamily="34" charset="0"/>
                <a:cs typeface="Arial" panose="020B0604020202020204" pitchFamily="34" charset="0"/>
              </a:rPr>
              <a:t>Lord</a:t>
            </a:r>
            <a:r>
              <a:rPr lang="en-US" sz="4400" b="0" i="0" dirty="0">
                <a:solidFill>
                  <a:srgbClr val="000000"/>
                </a:solidFill>
                <a:effectLst/>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“I will put my law in their minds</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and write it on their hearts.</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I will be their God,</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and they will be my people.</a:t>
            </a:r>
            <a:endParaRPr lang="en-A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43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D09CE0-77EC-4C73-8431-23A9AEEF3DE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9913" y="0"/>
            <a:ext cx="5168348" cy="68911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9208E4-3B39-40AE-B3FC-5A7335FF1E6F}"/>
              </a:ext>
            </a:extLst>
          </p:cNvPr>
          <p:cNvSpPr txBox="1"/>
          <p:nvPr/>
        </p:nvSpPr>
        <p:spPr>
          <a:xfrm>
            <a:off x="0" y="0"/>
            <a:ext cx="5370286" cy="5509200"/>
          </a:xfrm>
          <a:prstGeom prst="rect">
            <a:avLst/>
          </a:prstGeom>
          <a:noFill/>
        </p:spPr>
        <p:txBody>
          <a:bodyPr wrap="square" rtlCol="0">
            <a:spAutoFit/>
          </a:bodyPr>
          <a:lstStyle/>
          <a:p>
            <a:r>
              <a:rPr lang="en-US" sz="8800" b="1" i="1" dirty="0">
                <a:solidFill>
                  <a:schemeClr val="bg1"/>
                </a:solidFill>
                <a:effectLst>
                  <a:outerShdw blurRad="38100" dist="38100" dir="2700000" algn="tl">
                    <a:srgbClr val="000000">
                      <a:alpha val="43137"/>
                    </a:srgbClr>
                  </a:outerShdw>
                </a:effectLst>
                <a:latin typeface="Bookman Old Style" panose="02050604050505020204" pitchFamily="18" charset="0"/>
              </a:rPr>
              <a:t>Lighting the Christ Candle</a:t>
            </a:r>
            <a:endParaRPr lang="en-AU" sz="8800" b="1" i="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471919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07181E-74D9-4D31-ACFC-93E7C18C5CAE}"/>
              </a:ext>
            </a:extLst>
          </p:cNvPr>
          <p:cNvSpPr txBox="1"/>
          <p:nvPr/>
        </p:nvSpPr>
        <p:spPr>
          <a:xfrm>
            <a:off x="0" y="0"/>
            <a:ext cx="12192000" cy="5509200"/>
          </a:xfrm>
          <a:prstGeom prst="rect">
            <a:avLst/>
          </a:prstGeom>
          <a:noFill/>
        </p:spPr>
        <p:txBody>
          <a:bodyPr wrap="square" rtlCol="0">
            <a:spAutoFit/>
          </a:bodyPr>
          <a:lstStyle/>
          <a:p>
            <a:pPr algn="ctr"/>
            <a:r>
              <a:rPr lang="en-US" sz="4400" b="1" i="0" baseline="30000" dirty="0">
                <a:solidFill>
                  <a:srgbClr val="000000"/>
                </a:solidFill>
                <a:effectLst/>
                <a:latin typeface="Arial" panose="020B0604020202020204" pitchFamily="34" charset="0"/>
                <a:cs typeface="Arial" panose="020B0604020202020204" pitchFamily="34" charset="0"/>
              </a:rPr>
              <a:t>34 </a:t>
            </a:r>
            <a:r>
              <a:rPr lang="en-US" sz="4400" b="0" i="0" dirty="0">
                <a:solidFill>
                  <a:srgbClr val="000000"/>
                </a:solidFill>
                <a:effectLst/>
                <a:latin typeface="Arial" panose="020B0604020202020204" pitchFamily="34" charset="0"/>
                <a:cs typeface="Arial" panose="020B0604020202020204" pitchFamily="34" charset="0"/>
              </a:rPr>
              <a:t>No longer will they teach their neighbour,</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or say to one another, </a:t>
            </a:r>
          </a:p>
          <a:p>
            <a:pPr algn="ctr"/>
            <a:r>
              <a:rPr lang="en-US" sz="4400" b="0" i="0" dirty="0">
                <a:solidFill>
                  <a:srgbClr val="000000"/>
                </a:solidFill>
                <a:effectLst/>
                <a:latin typeface="Arial" panose="020B0604020202020204" pitchFamily="34" charset="0"/>
                <a:cs typeface="Arial" panose="020B0604020202020204" pitchFamily="34" charset="0"/>
              </a:rPr>
              <a:t>‘Know the </a:t>
            </a:r>
            <a:r>
              <a:rPr lang="en-US" sz="4400" b="0" i="0" cap="small" dirty="0">
                <a:solidFill>
                  <a:srgbClr val="000000"/>
                </a:solidFill>
                <a:effectLst/>
                <a:latin typeface="Arial" panose="020B0604020202020204" pitchFamily="34" charset="0"/>
                <a:cs typeface="Arial" panose="020B0604020202020204" pitchFamily="34" charset="0"/>
              </a:rPr>
              <a:t>Lord</a:t>
            </a:r>
            <a:r>
              <a:rPr lang="en-US" sz="4400" b="0" i="0" dirty="0">
                <a:solidFill>
                  <a:srgbClr val="000000"/>
                </a:solidFill>
                <a:effectLst/>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because they will all know me,</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from the least of them to the greatest,”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declares the </a:t>
            </a:r>
            <a:r>
              <a:rPr lang="en-US" sz="4400" b="0" i="0" cap="small" dirty="0">
                <a:solidFill>
                  <a:srgbClr val="000000"/>
                </a:solidFill>
                <a:effectLst/>
                <a:latin typeface="Arial" panose="020B0604020202020204" pitchFamily="34" charset="0"/>
                <a:cs typeface="Arial" panose="020B0604020202020204" pitchFamily="34" charset="0"/>
              </a:rPr>
              <a:t>Lord</a:t>
            </a:r>
            <a:r>
              <a:rPr lang="en-US" sz="4400" b="0" i="0" dirty="0">
                <a:solidFill>
                  <a:srgbClr val="000000"/>
                </a:solidFill>
                <a:effectLst/>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“For I will forgive their wickedness</a:t>
            </a:r>
            <a:br>
              <a:rPr lang="en-US" sz="4400" dirty="0">
                <a:latin typeface="Arial" panose="020B0604020202020204" pitchFamily="34" charset="0"/>
                <a:cs typeface="Arial" panose="020B0604020202020204" pitchFamily="34" charset="0"/>
              </a:rPr>
            </a:br>
            <a:r>
              <a:rPr lang="en-US" sz="4400" b="0" i="0" dirty="0">
                <a:solidFill>
                  <a:srgbClr val="000000"/>
                </a:solidFill>
                <a:effectLst/>
                <a:latin typeface="Arial" panose="020B0604020202020204" pitchFamily="34" charset="0"/>
                <a:cs typeface="Arial" panose="020B0604020202020204" pitchFamily="34" charset="0"/>
              </a:rPr>
              <a:t>    and will remember their sins no more.”</a:t>
            </a:r>
            <a:endParaRPr lang="en-AU" sz="4400" dirty="0"/>
          </a:p>
        </p:txBody>
      </p:sp>
    </p:spTree>
    <p:extLst>
      <p:ext uri="{BB962C8B-B14F-4D97-AF65-F5344CB8AC3E}">
        <p14:creationId xmlns:p14="http://schemas.microsoft.com/office/powerpoint/2010/main" val="1174147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83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You May Just be Seeing the Tip of St. John's 'Iceberg' - Ascension Press  Media">
            <a:extLst>
              <a:ext uri="{FF2B5EF4-FFF2-40B4-BE49-F238E27FC236}">
                <a16:creationId xmlns:a16="http://schemas.microsoft.com/office/drawing/2014/main" id="{2EC6181A-F9A9-4F52-B42E-A2A90734C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72"/>
            <a:ext cx="12219168" cy="683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43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B951D-699E-404C-B489-11A898DEF15D}"/>
              </a:ext>
            </a:extLst>
          </p:cNvPr>
          <p:cNvSpPr txBox="1"/>
          <p:nvPr/>
        </p:nvSpPr>
        <p:spPr>
          <a:xfrm>
            <a:off x="0" y="0"/>
            <a:ext cx="12192000" cy="5975354"/>
          </a:xfrm>
          <a:prstGeom prst="rect">
            <a:avLst/>
          </a:prstGeom>
          <a:noFill/>
        </p:spPr>
        <p:txBody>
          <a:bodyPr wrap="square" rtlCol="0">
            <a:spAutoFit/>
          </a:bodyPr>
          <a:lstStyle/>
          <a:p>
            <a:pPr>
              <a:lnSpc>
                <a:spcPct val="115000"/>
              </a:lnSpc>
            </a:pPr>
            <a:r>
              <a:rPr lang="en-AU" sz="42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20 </a:t>
            </a:r>
            <a:r>
              <a:rPr lang="en-AU"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Now there were some Greeks among those who went up to worship at the festival.</a:t>
            </a:r>
            <a:r>
              <a:rPr lang="en-AU" sz="4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pPr>
            <a:r>
              <a:rPr lang="en-AU" sz="42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21 </a:t>
            </a:r>
            <a:r>
              <a:rPr lang="en-AU"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They came to Philip, who was from Bethsaida in Galilee, with a request. “Sir,” they said, “we would like to see Jesus.”</a:t>
            </a:r>
            <a:r>
              <a:rPr lang="en-AU" sz="4200" dirty="0">
                <a:effectLst/>
                <a:latin typeface="Arial" panose="020B0604020202020204" pitchFamily="34" charset="0"/>
                <a:ea typeface="Calibri" panose="020F0502020204030204" pitchFamily="34" charset="0"/>
                <a:cs typeface="Arial" panose="020B0604020202020204" pitchFamily="34" charset="0"/>
              </a:rPr>
              <a:t> </a:t>
            </a:r>
            <a:r>
              <a:rPr lang="en-AU" sz="42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22 </a:t>
            </a:r>
            <a:r>
              <a:rPr lang="en-AU"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Philip went to tell Andrew; </a:t>
            </a:r>
            <a:endParaRPr lang="en-AU" sz="4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AU"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Andrew and Philip in turn told Jesus.</a:t>
            </a:r>
            <a:endParaRPr lang="en-AU" sz="4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AU" sz="42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a:t>
            </a:r>
            <a:r>
              <a:rPr lang="en-AU"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Jesus replied, “The hour has come for the Son of Man to be glorified.</a:t>
            </a:r>
            <a:r>
              <a:rPr lang="en-AU" sz="42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32808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4AF5DF-F130-483E-9C4B-CAB89A023562}"/>
              </a:ext>
            </a:extLst>
          </p:cNvPr>
          <p:cNvSpPr txBox="1"/>
          <p:nvPr/>
        </p:nvSpPr>
        <p:spPr>
          <a:xfrm>
            <a:off x="0" y="0"/>
            <a:ext cx="12192000" cy="6734088"/>
          </a:xfrm>
          <a:prstGeom prst="rect">
            <a:avLst/>
          </a:prstGeom>
          <a:noFill/>
        </p:spPr>
        <p:txBody>
          <a:bodyPr wrap="square" rtlCol="0">
            <a:spAutoFit/>
          </a:bodyPr>
          <a:lstStyle/>
          <a:p>
            <a:pPr>
              <a:lnSpc>
                <a:spcPct val="115000"/>
              </a:lnSpc>
            </a:pPr>
            <a:r>
              <a:rPr lang="en-AU" sz="42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24 </a:t>
            </a:r>
            <a:r>
              <a:rPr lang="en-AU" sz="4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Very truly I tell you, unless a kernel of wheat falls to the ground and dies, it remains only a single seed. But if it dies, it produces many seeds.</a:t>
            </a:r>
            <a:r>
              <a:rPr lang="en-AU" sz="4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sz="42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25 </a:t>
            </a:r>
            <a:r>
              <a:rPr lang="en-AU" sz="4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Anyone who loves their life will lose it, while anyone who hates their life in this world will keep it for eternal life.</a:t>
            </a:r>
            <a:r>
              <a:rPr lang="en-AU" sz="4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sz="42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26 </a:t>
            </a:r>
            <a:r>
              <a:rPr lang="en-AU" sz="4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Whoever serves me must follow me; and where I am, my servant also will be. My Father will honour the one who serves me.</a:t>
            </a:r>
            <a:endParaRPr lang="en-AU" sz="4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586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C5DDB5-2798-441B-9CD5-9D4502C40ADF}"/>
              </a:ext>
            </a:extLst>
          </p:cNvPr>
          <p:cNvSpPr txBox="1"/>
          <p:nvPr/>
        </p:nvSpPr>
        <p:spPr>
          <a:xfrm>
            <a:off x="0" y="0"/>
            <a:ext cx="12192000" cy="4714304"/>
          </a:xfrm>
          <a:prstGeom prst="rect">
            <a:avLst/>
          </a:prstGeom>
          <a:noFill/>
        </p:spPr>
        <p:txBody>
          <a:bodyPr wrap="square" rtlCol="0">
            <a:spAutoFit/>
          </a:bodyPr>
          <a:lstStyle/>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my soul is troubled, and what shall I say? ‘Father, save me from this hour’? No, it was for this very reason I came to this hour.</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Father, glorify your name!”</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a voice came from heaven,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have glorified it, and will glorify it again.”</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36377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41641F-D9C8-459C-8557-324DDEB75465}"/>
              </a:ext>
            </a:extLst>
          </p:cNvPr>
          <p:cNvSpPr txBox="1"/>
          <p:nvPr/>
        </p:nvSpPr>
        <p:spPr>
          <a:xfrm>
            <a:off x="0" y="0"/>
            <a:ext cx="12192000" cy="6417783"/>
          </a:xfrm>
          <a:prstGeom prst="rect">
            <a:avLst/>
          </a:prstGeom>
          <a:noFill/>
        </p:spPr>
        <p:txBody>
          <a:bodyPr wrap="square" rtlCol="0">
            <a:spAutoFit/>
          </a:bodyPr>
          <a:lstStyle/>
          <a:p>
            <a:pPr>
              <a:lnSpc>
                <a:spcPct val="115000"/>
              </a:lnSpc>
            </a:pPr>
            <a:r>
              <a:rPr lang="en-AU" sz="40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a:t>
            </a:r>
            <a:r>
              <a:rPr lang="en-AU"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crowd that was there and heard it said it had thundered; others said an angel had spoken to him.</a:t>
            </a:r>
            <a:endParaRPr lang="en-AU"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sz="40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a:t>
            </a:r>
            <a:r>
              <a:rPr lang="en-AU"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Jesus said, “This voice was for your benefit, not mine.</a:t>
            </a:r>
            <a:r>
              <a:rPr lang="en-AU" sz="4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sz="40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a:t>
            </a:r>
            <a:r>
              <a:rPr lang="en-AU"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is the time for judgment on this world; </a:t>
            </a:r>
          </a:p>
          <a:p>
            <a:pPr>
              <a:lnSpc>
                <a:spcPct val="115000"/>
              </a:lnSpc>
            </a:pPr>
            <a:r>
              <a:rPr lang="en-AU"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the prince of this world will be driven out.</a:t>
            </a:r>
            <a:r>
              <a:rPr lang="en-AU" sz="4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sz="40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a:t>
            </a:r>
            <a:r>
              <a:rPr lang="en-AU"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I, when I am lifted up from the</a:t>
            </a:r>
            <a:r>
              <a:rPr lang="en-AU" sz="4000" dirty="0">
                <a:latin typeface="Calibri" panose="020F0502020204030204" pitchFamily="34" charset="0"/>
                <a:ea typeface="Calibri" panose="020F0502020204030204" pitchFamily="34" charset="0"/>
                <a:cs typeface="Times New Roman" panose="02020603050405020304" pitchFamily="18" charset="0"/>
              </a:rPr>
              <a:t> </a:t>
            </a:r>
            <a:r>
              <a:rPr lang="en-AU"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earth, will draw all people to myself.”</a:t>
            </a:r>
            <a:r>
              <a:rPr lang="en-AU" sz="4000" dirty="0">
                <a:effectLst/>
                <a:latin typeface="Calibri" panose="020F0502020204030204" pitchFamily="34" charset="0"/>
                <a:ea typeface="Calibri" panose="020F0502020204030204" pitchFamily="34" charset="0"/>
                <a:cs typeface="Times New Roman" panose="02020603050405020304" pitchFamily="18" charset="0"/>
              </a:rPr>
              <a:t> </a:t>
            </a:r>
            <a:r>
              <a:rPr lang="en-AU" sz="40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33 </a:t>
            </a:r>
            <a:r>
              <a:rPr lang="en-AU"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said this to show the kind of death he was going to die.</a:t>
            </a:r>
            <a:endParaRPr lang="en-A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4522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24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2B90E147-C7CE-47DE-93E2-D20715601967}"/>
              </a:ext>
            </a:extLst>
          </p:cNvPr>
          <p:cNvSpPr txBox="1">
            <a:spLocks noChangeArrowheads="1"/>
          </p:cNvSpPr>
          <p:nvPr/>
        </p:nvSpPr>
        <p:spPr bwMode="auto">
          <a:xfrm>
            <a:off x="0" y="0"/>
            <a:ext cx="12192000" cy="61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t>Christ is our cornerstone,</a:t>
            </a:r>
            <a:b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t>on Him alone we build;</a:t>
            </a:r>
            <a:b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t>with His true saints alone</a:t>
            </a:r>
            <a:b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t>the courts of heaven are filled:</a:t>
            </a:r>
            <a:b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t>on His great love our hopes we place</a:t>
            </a:r>
            <a:b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400" b="1" dirty="0">
                <a:solidFill>
                  <a:schemeClr val="bg1"/>
                </a:solidFill>
                <a:effectLst>
                  <a:outerShdw blurRad="38100" dist="38100" dir="2700000" algn="tl">
                    <a:srgbClr val="000000">
                      <a:alpha val="43137"/>
                    </a:srgbClr>
                  </a:outerShdw>
                </a:effectLst>
                <a:latin typeface="Bookman Old Style" panose="02050604050505020204" pitchFamily="18" charset="0"/>
              </a:rPr>
              <a:t>of present grace and joys above.</a:t>
            </a:r>
          </a:p>
          <a:p>
            <a:pPr algn="ctr">
              <a:lnSpc>
                <a:spcPct val="14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1/4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7" name="Text Box 5">
            <a:extLst>
              <a:ext uri="{FF2B5EF4-FFF2-40B4-BE49-F238E27FC236}">
                <a16:creationId xmlns:a16="http://schemas.microsoft.com/office/drawing/2014/main" id="{900BA3D0-7A31-49B7-B830-61027CEBA2CC}"/>
              </a:ext>
            </a:extLst>
          </p:cNvPr>
          <p:cNvSpPr txBox="1">
            <a:spLocks noChangeArrowheads="1"/>
          </p:cNvSpPr>
          <p:nvPr/>
        </p:nvSpPr>
        <p:spPr bwMode="auto">
          <a:xfrm>
            <a:off x="0" y="0"/>
            <a:ext cx="12308114" cy="612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400" b="1" dirty="0">
                <a:solidFill>
                  <a:schemeClr val="bg1"/>
                </a:solidFill>
                <a:latin typeface="Bookman Old Style" panose="02050604050505020204" pitchFamily="18" charset="0"/>
              </a:rPr>
              <a:t>O then with hymns of praise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these hallowed courts shall ring;</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our voices we will raise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the Three in One to sing;</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and thus proclaim in joyful song </a:t>
            </a:r>
          </a:p>
          <a:p>
            <a:pPr algn="ctr">
              <a:lnSpc>
                <a:spcPct val="140000"/>
              </a:lnSpc>
            </a:pPr>
            <a:r>
              <a:rPr lang="en-US" altLang="en-US" sz="4400" b="1" dirty="0">
                <a:solidFill>
                  <a:schemeClr val="bg1"/>
                </a:solidFill>
                <a:latin typeface="Bookman Old Style" panose="02050604050505020204" pitchFamily="18" charset="0"/>
              </a:rPr>
              <a:t>both loud and long that glorious Name.</a:t>
            </a:r>
          </a:p>
          <a:p>
            <a:pPr algn="ctr">
              <a:lnSpc>
                <a:spcPct val="140000"/>
              </a:lnSpc>
            </a:pPr>
            <a:r>
              <a:rPr lang="en-US" altLang="en-US" b="1" i="1" dirty="0">
                <a:solidFill>
                  <a:schemeClr val="bg1"/>
                </a:solidFill>
                <a:latin typeface="Bookman Old Style" panose="02050604050505020204" pitchFamily="18" charset="0"/>
              </a:rPr>
              <a:t>2/4</a:t>
            </a:r>
            <a:endParaRPr lang="en-US" altLang="en-US" i="1" dirty="0">
              <a:latin typeface="Bookman Old Style" panose="0205060405050502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940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60635A6B-5EF1-4DFC-95FC-2E8D590BA1C8}"/>
              </a:ext>
            </a:extLst>
          </p:cNvPr>
          <p:cNvSpPr txBox="1">
            <a:spLocks noChangeArrowheads="1"/>
          </p:cNvSpPr>
          <p:nvPr/>
        </p:nvSpPr>
        <p:spPr bwMode="auto">
          <a:xfrm>
            <a:off x="0" y="0"/>
            <a:ext cx="12192000" cy="608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400" b="1" dirty="0">
                <a:solidFill>
                  <a:schemeClr val="bg1"/>
                </a:solidFill>
                <a:latin typeface="Bookman Old Style" panose="02050604050505020204" pitchFamily="18" charset="0"/>
              </a:rPr>
              <a:t>Here, gracious Lord, You do     </a:t>
            </a:r>
          </a:p>
          <a:p>
            <a:pPr algn="ctr">
              <a:lnSpc>
                <a:spcPct val="140000"/>
              </a:lnSpc>
            </a:pPr>
            <a:r>
              <a:rPr lang="en-US" altLang="en-US" sz="4400" b="1" dirty="0">
                <a:solidFill>
                  <a:schemeClr val="bg1"/>
                </a:solidFill>
                <a:latin typeface="Bookman Old Style" panose="02050604050505020204" pitchFamily="18" charset="0"/>
              </a:rPr>
              <a:t>for evermore draw nigh;</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accept each faithful vow,</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and mark each suppliant sigh:</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in copious shower on all who pray,</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each holy day Your blessings pour.</a:t>
            </a:r>
          </a:p>
          <a:p>
            <a:pPr algn="ctr">
              <a:lnSpc>
                <a:spcPct val="140000"/>
              </a:lnSpc>
            </a:pPr>
            <a:r>
              <a:rPr lang="en-US" altLang="en-US" sz="1600" b="1" i="1" dirty="0">
                <a:solidFill>
                  <a:schemeClr val="bg1"/>
                </a:solidFill>
                <a:latin typeface="Bookman Old Style" panose="02050604050505020204" pitchFamily="18" charset="0"/>
              </a:rPr>
              <a:t>3/4</a:t>
            </a:r>
            <a:endParaRPr lang="en-US" altLang="en-US" sz="1600" i="1" dirty="0">
              <a:latin typeface="Bookman Old Style" panose="020506040505050202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FFC83E04-E9B8-48E6-B0CA-2C648551BD9C}"/>
              </a:ext>
            </a:extLst>
          </p:cNvPr>
          <p:cNvSpPr txBox="1">
            <a:spLocks noChangeArrowheads="1"/>
          </p:cNvSpPr>
          <p:nvPr/>
        </p:nvSpPr>
        <p:spPr bwMode="auto">
          <a:xfrm>
            <a:off x="0" y="0"/>
            <a:ext cx="12192000" cy="644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400" b="1" dirty="0">
                <a:solidFill>
                  <a:schemeClr val="bg1"/>
                </a:solidFill>
                <a:latin typeface="Bookman Old Style" panose="02050604050505020204" pitchFamily="18" charset="0"/>
              </a:rPr>
              <a:t>Here may we gain from heaven</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the grace which we implore;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and may that grace, once given,</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be with us evermore,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until that day when all the blest</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to endless rest are called away.</a:t>
            </a:r>
            <a:r>
              <a:rPr lang="en-US" altLang="en-US" sz="4400" b="1" dirty="0">
                <a:solidFill>
                  <a:schemeClr val="bg1"/>
                </a:solidFill>
              </a:rPr>
              <a:t> </a:t>
            </a:r>
          </a:p>
          <a:p>
            <a:pPr algn="ctr">
              <a:lnSpc>
                <a:spcPct val="140000"/>
              </a:lnSpc>
            </a:pPr>
            <a:r>
              <a:rPr lang="en-US" altLang="en-US" b="1" i="1" dirty="0">
                <a:solidFill>
                  <a:schemeClr val="bg1"/>
                </a:solidFill>
              </a:rPr>
              <a:t>4/4</a:t>
            </a:r>
          </a:p>
          <a:p>
            <a:pPr algn="ctr"/>
            <a:r>
              <a:rPr lang="en-US" altLang="en-US" b="1" i="1" dirty="0">
                <a:solidFill>
                  <a:schemeClr val="bg1"/>
                </a:solidFill>
                <a:latin typeface="Bookman Old Style" panose="02050604050505020204" pitchFamily="18" charset="0"/>
              </a:rPr>
              <a:t>Words: Latin, eighth century; trans. John Chandler, 1837</a:t>
            </a:r>
            <a:endParaRPr lang="en-US" altLang="en-US" i="1" dirty="0">
              <a:latin typeface="Bookman Old Style" panose="020506040505050202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398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12EA-5E4B-4786-A80D-61DAA71EF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445"/>
            <a:ext cx="12192000" cy="6922889"/>
          </a:xfrm>
          <a:prstGeom prst="rect">
            <a:avLst/>
          </a:prstGeom>
        </p:spPr>
      </p:pic>
    </p:spTree>
    <p:extLst>
      <p:ext uri="{BB962C8B-B14F-4D97-AF65-F5344CB8AC3E}">
        <p14:creationId xmlns:p14="http://schemas.microsoft.com/office/powerpoint/2010/main" val="1928358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76F1D-52BD-40BF-AC1B-C588F1058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429" y="-38301"/>
            <a:ext cx="6255657" cy="6950730"/>
          </a:xfrm>
          <a:prstGeom prst="rect">
            <a:avLst/>
          </a:prstGeom>
        </p:spPr>
      </p:pic>
    </p:spTree>
    <p:extLst>
      <p:ext uri="{BB962C8B-B14F-4D97-AF65-F5344CB8AC3E}">
        <p14:creationId xmlns:p14="http://schemas.microsoft.com/office/powerpoint/2010/main" val="618656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571AA-6464-4757-856D-577051590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240" y="-72012"/>
            <a:ext cx="6807200" cy="6981185"/>
          </a:xfrm>
          <a:prstGeom prst="rect">
            <a:avLst/>
          </a:prstGeom>
        </p:spPr>
      </p:pic>
    </p:spTree>
    <p:extLst>
      <p:ext uri="{BB962C8B-B14F-4D97-AF65-F5344CB8AC3E}">
        <p14:creationId xmlns:p14="http://schemas.microsoft.com/office/powerpoint/2010/main" val="2040411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1184F-8CA4-4304-80CA-CE0683F6CF47}"/>
              </a:ext>
            </a:extLst>
          </p:cNvPr>
          <p:cNvSpPr txBox="1"/>
          <p:nvPr/>
        </p:nvSpPr>
        <p:spPr>
          <a:xfrm>
            <a:off x="0" y="0"/>
            <a:ext cx="12192000" cy="6271653"/>
          </a:xfrm>
          <a:prstGeom prst="rect">
            <a:avLst/>
          </a:prstGeom>
          <a:noFill/>
        </p:spPr>
        <p:txBody>
          <a:bodyPr wrap="square" rtlCol="0">
            <a:spAutoFit/>
          </a:bodyPr>
          <a:lstStyle/>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there were some Greeks</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Jewish proselytes,</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among those who went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UP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worship at the festival.</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 came to Philip</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 Greek named disciple</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who was from Bethsaida in Galilee, with a request</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they may have recognised him being from their area</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“Sir,” they said, “we would like to see Jesus.” </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popular with ppl, not Pharisees.</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757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EDD91-6D5E-403B-BBB5-7A19F49F1326}"/>
              </a:ext>
            </a:extLst>
          </p:cNvPr>
          <p:cNvSpPr txBox="1"/>
          <p:nvPr/>
        </p:nvSpPr>
        <p:spPr>
          <a:xfrm>
            <a:off x="0" y="0"/>
            <a:ext cx="12192000" cy="7050328"/>
          </a:xfrm>
          <a:prstGeom prst="rect">
            <a:avLst/>
          </a:prstGeom>
          <a:noFill/>
        </p:spPr>
        <p:txBody>
          <a:bodyPr wrap="square" rtlCol="0">
            <a:spAutoFit/>
          </a:bodyPr>
          <a:lstStyle/>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Philip went to tell Andrew; Andrew and Philip in turn told Jesus.</a:t>
            </a: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Jesus replied, “The hour has come for the Son of Man to be glorified</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momentarily at transfiguration, soon </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forever</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lang="en-AU" sz="44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Like Peter and his timing on the mount. (some time later …..)</a:t>
            </a:r>
          </a:p>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Truly I tell you, unless a kernel of wheat falls to the ground and dies, it remains only a single seed.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But if it dies, it produces many seeds</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78353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992A24-5214-41CB-ADE9-99D45547A4EF}"/>
              </a:ext>
            </a:extLst>
          </p:cNvPr>
          <p:cNvSpPr txBox="1"/>
          <p:nvPr/>
        </p:nvSpPr>
        <p:spPr>
          <a:xfrm>
            <a:off x="0" y="0"/>
            <a:ext cx="12192000" cy="5492979"/>
          </a:xfrm>
          <a:prstGeom prst="rect">
            <a:avLst/>
          </a:prstGeom>
          <a:noFill/>
        </p:spPr>
        <p:txBody>
          <a:bodyPr wrap="square" rtlCol="0">
            <a:spAutoFit/>
          </a:bodyPr>
          <a:lstStyle/>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Anyone who loves their life</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for themselves,</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will lose it, while anyone who hates</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shares,</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 life in this world will keep it for eternal life.</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Whoever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SERVES ME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must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FOLLOW ME</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WHERE I AM</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my servant also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WILL BE</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My Father will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honour</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one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who serves me</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nSpc>
                <a:spcPct val="115000"/>
              </a:lnSpc>
            </a:pP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road to glory is servanthood.</a:t>
            </a:r>
            <a:endParaRPr lang="en-AU" sz="4400" b="1" i="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488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27EF5-BF82-464A-B80C-88B9F33C5E3D}"/>
              </a:ext>
            </a:extLst>
          </p:cNvPr>
          <p:cNvSpPr txBox="1"/>
          <p:nvPr/>
        </p:nvSpPr>
        <p:spPr>
          <a:xfrm>
            <a:off x="0" y="0"/>
            <a:ext cx="12192000" cy="3477875"/>
          </a:xfrm>
          <a:prstGeom prst="rect">
            <a:avLst/>
          </a:prstGeom>
          <a:noFill/>
        </p:spPr>
        <p:txBody>
          <a:bodyPr wrap="square" rtlCol="0">
            <a:spAutoFit/>
          </a:bodyPr>
          <a:lstStyle/>
          <a:p>
            <a:r>
              <a:rPr lang="en-US" sz="44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need to pause in reading in order to get the feel of the context, the emotion, because to let it all run together would remove the timing and the importance of what is being said.</a:t>
            </a:r>
            <a:endParaRPr lang="en-AU" sz="44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80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A05A8-8403-4585-B229-FECD19920B1C}"/>
              </a:ext>
            </a:extLst>
          </p:cNvPr>
          <p:cNvSpPr txBox="1"/>
          <p:nvPr/>
        </p:nvSpPr>
        <p:spPr>
          <a:xfrm>
            <a:off x="0" y="0"/>
            <a:ext cx="12192000" cy="6124754"/>
          </a:xfrm>
          <a:prstGeom prst="rect">
            <a:avLst/>
          </a:prstGeom>
          <a:noFill/>
        </p:spPr>
        <p:txBody>
          <a:bodyPr wrap="square" rtlCol="0">
            <a:spAutoFit/>
          </a:bodyPr>
          <a:lstStyle/>
          <a:p>
            <a:pPr algn="ctr"/>
            <a:endParaRPr lang="en-US" sz="4000" dirty="0">
              <a:latin typeface="Bookman Old Style" panose="02050604050505020204" pitchFamily="18" charset="0"/>
            </a:endParaRPr>
          </a:p>
          <a:p>
            <a:pPr algn="ctr"/>
            <a:r>
              <a:rPr lang="en-US" sz="8000" dirty="0">
                <a:effectLst>
                  <a:outerShdw blurRad="38100" dist="38100" dir="2700000" algn="tl">
                    <a:srgbClr val="000000">
                      <a:alpha val="43137"/>
                    </a:srgbClr>
                  </a:outerShdw>
                </a:effectLst>
                <a:latin typeface="Bookman Old Style" panose="02050604050505020204" pitchFamily="18" charset="0"/>
              </a:rPr>
              <a:t>The Lord be with you</a:t>
            </a:r>
          </a:p>
          <a:p>
            <a:pPr algn="ctr"/>
            <a:endParaRPr lang="en-US" sz="8000" dirty="0">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latin typeface="Bookman Old Style" panose="02050604050505020204" pitchFamily="18" charset="0"/>
            </a:endParaRPr>
          </a:p>
          <a:p>
            <a:pPr algn="ctr"/>
            <a:r>
              <a:rPr lang="en-US" sz="8000" b="1" dirty="0">
                <a:latin typeface="Bookman Old Style" panose="02050604050505020204" pitchFamily="18" charset="0"/>
              </a:rPr>
              <a:t>And also with you</a:t>
            </a:r>
          </a:p>
          <a:p>
            <a:pPr algn="ctr"/>
            <a:endParaRPr lang="en-US" sz="8000" b="1" dirty="0">
              <a:latin typeface="Bookman Old Style" panose="02050604050505020204" pitchFamily="18" charset="0"/>
            </a:endParaRPr>
          </a:p>
        </p:txBody>
      </p:sp>
    </p:spTree>
    <p:extLst>
      <p:ext uri="{BB962C8B-B14F-4D97-AF65-F5344CB8AC3E}">
        <p14:creationId xmlns:p14="http://schemas.microsoft.com/office/powerpoint/2010/main" val="2314108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A5326A-5D03-4752-8EC7-7B4F30F5708D}"/>
              </a:ext>
            </a:extLst>
          </p:cNvPr>
          <p:cNvSpPr txBox="1"/>
          <p:nvPr/>
        </p:nvSpPr>
        <p:spPr>
          <a:xfrm>
            <a:off x="0" y="0"/>
            <a:ext cx="12192000" cy="3477875"/>
          </a:xfrm>
          <a:prstGeom prst="rect">
            <a:avLst/>
          </a:prstGeom>
          <a:noFill/>
        </p:spPr>
        <p:txBody>
          <a:bodyPr wrap="square" rtlCol="0">
            <a:spAutoFit/>
          </a:bodyPr>
          <a:lstStyle/>
          <a:p>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my soul is troubled, and what shall I say? ‘Father, save me from this hour’? </a:t>
            </a:r>
          </a:p>
          <a:p>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Gethsemane is to come….</a:t>
            </a:r>
            <a:endPar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NO</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it was for this very reason I came to this hour.</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3775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DBC0D3-BBCF-4152-B8AB-EC938C9E7AFC}"/>
              </a:ext>
            </a:extLst>
          </p:cNvPr>
          <p:cNvSpPr txBox="1"/>
          <p:nvPr/>
        </p:nvSpPr>
        <p:spPr>
          <a:xfrm>
            <a:off x="0" y="0"/>
            <a:ext cx="12192000" cy="6271653"/>
          </a:xfrm>
          <a:prstGeom prst="rect">
            <a:avLst/>
          </a:prstGeom>
          <a:noFill/>
        </p:spPr>
        <p:txBody>
          <a:bodyPr wrap="square" rtlCol="0">
            <a:spAutoFit/>
          </a:bodyPr>
          <a:lstStyle/>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Father, glorify your name!”</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a voice came from heaven,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 have glorified it, and will glorify it again.”</a:t>
            </a:r>
            <a:r>
              <a:rPr lang="en-AU" sz="44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crowd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was there and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heard it said it had thundered</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others said an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angel had spoken to him.</a:t>
            </a:r>
            <a:r>
              <a:rPr lang="en-AU" sz="44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We hear individually, not the same. Do we become Christians all the same way??</a:t>
            </a:r>
            <a:endParaRPr lang="en-AU" sz="44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69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9C226-40B2-4A1F-B904-C5434CDEAEE5}"/>
              </a:ext>
            </a:extLst>
          </p:cNvPr>
          <p:cNvSpPr txBox="1"/>
          <p:nvPr/>
        </p:nvSpPr>
        <p:spPr>
          <a:xfrm>
            <a:off x="0" y="0"/>
            <a:ext cx="12192000" cy="4714304"/>
          </a:xfrm>
          <a:prstGeom prst="rect">
            <a:avLst/>
          </a:prstGeom>
          <a:noFill/>
        </p:spPr>
        <p:txBody>
          <a:bodyPr wrap="square" rtlCol="0">
            <a:spAutoFit/>
          </a:bodyPr>
          <a:lstStyle/>
          <a:p>
            <a:pPr>
              <a:lnSpc>
                <a:spcPct val="115000"/>
              </a:lnSpc>
            </a:pP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Jesus said,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“This voice was for your benefit, not mine.</a:t>
            </a:r>
            <a:r>
              <a:rPr lang="en-AU" sz="44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is the time for judgment on this world; now the prince of this world will be driven out.</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r>
              <a:rPr lang="en-AU" sz="44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I, when I am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lifted up</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from the</a:t>
            </a:r>
            <a:r>
              <a:rPr lang="en-AU" sz="4400" dirty="0">
                <a:latin typeface="Calibri" panose="020F0502020204030204" pitchFamily="34" charset="0"/>
                <a:ea typeface="Calibri" panose="020F0502020204030204" pitchFamily="34" charset="0"/>
                <a:cs typeface="Times New Roman" panose="02020603050405020304" pitchFamily="18" charset="0"/>
              </a:rPr>
              <a:t> </a:t>
            </a:r>
            <a:r>
              <a:rPr lang="en-AU"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earth, will </a:t>
            </a:r>
            <a:r>
              <a:rPr lang="en-AU" sz="44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draw all people to myself.”</a:t>
            </a:r>
            <a:r>
              <a:rPr lang="en-AU" sz="4400" dirty="0">
                <a:effectLst/>
                <a:latin typeface="Calibri" panose="020F0502020204030204" pitchFamily="34" charset="0"/>
                <a:ea typeface="Calibri" panose="020F0502020204030204" pitchFamily="34" charset="0"/>
                <a:cs typeface="Times New Roman" panose="02020603050405020304" pitchFamily="18" charset="0"/>
              </a:rPr>
              <a:t>  </a:t>
            </a:r>
            <a:r>
              <a:rPr lang="en-AU" sz="4400" b="1" i="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like a beacon.</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0304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333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prayer of the people  images">
            <a:extLst>
              <a:ext uri="{FF2B5EF4-FFF2-40B4-BE49-F238E27FC236}">
                <a16:creationId xmlns:a16="http://schemas.microsoft.com/office/drawing/2014/main" id="{C1924BDB-A007-41AB-9A01-4BF858D8E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36"/>
            <a:ext cx="12271303" cy="6813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063004-FEF7-486D-9716-8E120CBB39CB}"/>
              </a:ext>
            </a:extLst>
          </p:cNvPr>
          <p:cNvSpPr txBox="1"/>
          <p:nvPr/>
        </p:nvSpPr>
        <p:spPr>
          <a:xfrm>
            <a:off x="1300480" y="0"/>
            <a:ext cx="11297920" cy="1200329"/>
          </a:xfrm>
          <a:prstGeom prst="rect">
            <a:avLst/>
          </a:prstGeom>
          <a:noFill/>
        </p:spPr>
        <p:txBody>
          <a:bodyPr wrap="square" rtlCol="0">
            <a:spAutoFit/>
          </a:bodyPr>
          <a:lstStyle/>
          <a:p>
            <a:r>
              <a:rPr lang="en-US" sz="7200" b="1" dirty="0">
                <a:solidFill>
                  <a:srgbClr val="FFFF00"/>
                </a:solidFill>
                <a:effectLst>
                  <a:outerShdw blurRad="38100" dist="38100" dir="2700000" algn="tl">
                    <a:srgbClr val="000000">
                      <a:alpha val="43137"/>
                    </a:srgbClr>
                  </a:outerShdw>
                </a:effectLst>
                <a:latin typeface="Bookman Old Style" panose="02050604050505020204" pitchFamily="18" charset="0"/>
              </a:rPr>
              <a:t>Prayers of the People</a:t>
            </a:r>
            <a:endParaRPr lang="en-AU" sz="7200" b="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315072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3293946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977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F3324957-3ABC-4CF8-B87F-2EA95279F7B6}"/>
              </a:ext>
            </a:extLst>
          </p:cNvPr>
          <p:cNvSpPr txBox="1">
            <a:spLocks noChangeArrowheads="1"/>
          </p:cNvSpPr>
          <p:nvPr/>
        </p:nvSpPr>
        <p:spPr bwMode="auto">
          <a:xfrm>
            <a:off x="0" y="0"/>
            <a:ext cx="12192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r>
              <a:rPr lang="en-AU" altLang="en-US" dirty="0">
                <a:solidFill>
                  <a:srgbClr val="FFFF00"/>
                </a:solidFill>
              </a:rPr>
              <a:t>At the Name of Jesus</a:t>
            </a:r>
          </a:p>
          <a:p>
            <a:pPr algn="ctr" eaLnBrk="1" hangingPunct="1">
              <a:lnSpc>
                <a:spcPct val="150000"/>
              </a:lnSpc>
            </a:pPr>
            <a:r>
              <a:rPr lang="en-AU" altLang="en-US" dirty="0">
                <a:solidFill>
                  <a:srgbClr val="FFFF00"/>
                </a:solidFill>
              </a:rPr>
              <a:t>Every knee shall bow,</a:t>
            </a:r>
          </a:p>
          <a:p>
            <a:pPr algn="ctr" eaLnBrk="1" hangingPunct="1">
              <a:lnSpc>
                <a:spcPct val="150000"/>
              </a:lnSpc>
            </a:pPr>
            <a:r>
              <a:rPr lang="en-AU" altLang="en-US" dirty="0">
                <a:solidFill>
                  <a:srgbClr val="FFFF00"/>
                </a:solidFill>
              </a:rPr>
              <a:t>Every tongue confess Him</a:t>
            </a:r>
          </a:p>
          <a:p>
            <a:pPr algn="ctr" eaLnBrk="1" hangingPunct="1">
              <a:lnSpc>
                <a:spcPct val="150000"/>
              </a:lnSpc>
            </a:pPr>
            <a:r>
              <a:rPr lang="en-AU" altLang="en-US" dirty="0">
                <a:solidFill>
                  <a:srgbClr val="FFFF00"/>
                </a:solidFill>
              </a:rPr>
              <a:t>King of glory now;</a:t>
            </a:r>
          </a:p>
          <a:p>
            <a:pPr algn="ctr" eaLnBrk="1" hangingPunct="1">
              <a:lnSpc>
                <a:spcPct val="150000"/>
              </a:lnSpc>
            </a:pPr>
            <a:r>
              <a:rPr lang="en-AU" altLang="en-US" dirty="0">
                <a:solidFill>
                  <a:srgbClr val="FFFF00"/>
                </a:solidFill>
              </a:rPr>
              <a:t>'Tis the Father's pleasure</a:t>
            </a:r>
          </a:p>
          <a:p>
            <a:pPr algn="ctr" eaLnBrk="1" hangingPunct="1">
              <a:lnSpc>
                <a:spcPct val="150000"/>
              </a:lnSpc>
            </a:pPr>
            <a:r>
              <a:rPr lang="en-AU" altLang="en-US" dirty="0">
                <a:solidFill>
                  <a:srgbClr val="FFFF00"/>
                </a:solidFill>
              </a:rPr>
              <a:t>We should call Him Lord,</a:t>
            </a:r>
          </a:p>
          <a:p>
            <a:pPr algn="ctr" eaLnBrk="1" hangingPunct="1">
              <a:lnSpc>
                <a:spcPct val="150000"/>
              </a:lnSpc>
            </a:pPr>
            <a:r>
              <a:rPr lang="en-AU" altLang="en-US" dirty="0">
                <a:solidFill>
                  <a:srgbClr val="FFFF00"/>
                </a:solidFill>
              </a:rPr>
              <a:t>Who from the beginning</a:t>
            </a:r>
          </a:p>
          <a:p>
            <a:pPr algn="ctr" eaLnBrk="1" hangingPunct="1"/>
            <a:r>
              <a:rPr lang="en-AU" altLang="en-US" dirty="0">
                <a:solidFill>
                  <a:srgbClr val="FFFF00"/>
                </a:solidFill>
              </a:rPr>
              <a:t>Was the mighty Word</a:t>
            </a:r>
            <a:r>
              <a:rPr lang="en-AU" altLang="en-US" sz="1800" dirty="0">
                <a:solidFill>
                  <a:srgbClr val="FFFF00"/>
                </a:solidFill>
              </a:rPr>
              <a:t>.  </a:t>
            </a:r>
          </a:p>
          <a:p>
            <a:pPr algn="ctr" eaLnBrk="1" hangingPunct="1"/>
            <a:r>
              <a:rPr lang="en-AU" altLang="en-US" sz="1800" i="1" dirty="0">
                <a:solidFill>
                  <a:srgbClr val="FFFF00"/>
                </a:solidFill>
              </a:rPr>
              <a:t>1/5</a:t>
            </a:r>
            <a:r>
              <a:rPr lang="en-AU" altLang="en-US" sz="1800" dirty="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476FF5E2-8D8F-4BFD-803B-718127A25F55}"/>
              </a:ext>
            </a:extLst>
          </p:cNvPr>
          <p:cNvSpPr txBox="1">
            <a:spLocks noChangeArrowheads="1"/>
          </p:cNvSpPr>
          <p:nvPr/>
        </p:nvSpPr>
        <p:spPr bwMode="auto">
          <a:xfrm>
            <a:off x="0" y="0"/>
            <a:ext cx="12192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r>
              <a:rPr lang="en-AU" altLang="en-US" dirty="0">
                <a:solidFill>
                  <a:srgbClr val="FFFF00"/>
                </a:solidFill>
              </a:rPr>
              <a:t>Humbled for a season,</a:t>
            </a:r>
          </a:p>
          <a:p>
            <a:pPr algn="ctr" eaLnBrk="1" hangingPunct="1">
              <a:lnSpc>
                <a:spcPct val="150000"/>
              </a:lnSpc>
            </a:pPr>
            <a:r>
              <a:rPr lang="en-AU" altLang="en-US" dirty="0">
                <a:solidFill>
                  <a:srgbClr val="FFFF00"/>
                </a:solidFill>
              </a:rPr>
              <a:t>To receive a Name</a:t>
            </a:r>
          </a:p>
          <a:p>
            <a:pPr algn="ctr" eaLnBrk="1" hangingPunct="1">
              <a:lnSpc>
                <a:spcPct val="150000"/>
              </a:lnSpc>
            </a:pPr>
            <a:r>
              <a:rPr lang="en-AU" altLang="en-US" dirty="0">
                <a:solidFill>
                  <a:srgbClr val="FFFF00"/>
                </a:solidFill>
              </a:rPr>
              <a:t>From the lips of sinners,</a:t>
            </a:r>
          </a:p>
          <a:p>
            <a:pPr algn="ctr" eaLnBrk="1" hangingPunct="1">
              <a:lnSpc>
                <a:spcPct val="150000"/>
              </a:lnSpc>
            </a:pPr>
            <a:r>
              <a:rPr lang="en-AU" altLang="en-US" dirty="0">
                <a:solidFill>
                  <a:srgbClr val="FFFF00"/>
                </a:solidFill>
              </a:rPr>
              <a:t>Unto whom He came,</a:t>
            </a:r>
          </a:p>
          <a:p>
            <a:pPr algn="ctr" eaLnBrk="1" hangingPunct="1">
              <a:lnSpc>
                <a:spcPct val="150000"/>
              </a:lnSpc>
            </a:pPr>
            <a:r>
              <a:rPr lang="en-AU" altLang="en-US" dirty="0">
                <a:solidFill>
                  <a:srgbClr val="FFFF00"/>
                </a:solidFill>
              </a:rPr>
              <a:t>Faithfully He bore it</a:t>
            </a:r>
          </a:p>
          <a:p>
            <a:pPr algn="ctr" eaLnBrk="1" hangingPunct="1">
              <a:lnSpc>
                <a:spcPct val="150000"/>
              </a:lnSpc>
            </a:pPr>
            <a:r>
              <a:rPr lang="en-AU" altLang="en-US" dirty="0">
                <a:solidFill>
                  <a:srgbClr val="FFFF00"/>
                </a:solidFill>
              </a:rPr>
              <a:t>Spotless to the last,</a:t>
            </a:r>
          </a:p>
          <a:p>
            <a:pPr algn="ctr" eaLnBrk="1" hangingPunct="1">
              <a:lnSpc>
                <a:spcPct val="150000"/>
              </a:lnSpc>
            </a:pPr>
            <a:r>
              <a:rPr lang="en-AU" altLang="en-US" dirty="0">
                <a:solidFill>
                  <a:srgbClr val="FFFF00"/>
                </a:solidFill>
              </a:rPr>
              <a:t>Brought it back victorious,</a:t>
            </a:r>
          </a:p>
          <a:p>
            <a:pPr algn="ctr" eaLnBrk="1" hangingPunct="1"/>
            <a:r>
              <a:rPr lang="en-AU" altLang="en-US" dirty="0">
                <a:solidFill>
                  <a:srgbClr val="FFFF00"/>
                </a:solidFill>
              </a:rPr>
              <a:t>When from death He passed</a:t>
            </a:r>
            <a:r>
              <a:rPr lang="en-AU" altLang="en-US" sz="3200" dirty="0">
                <a:solidFill>
                  <a:srgbClr val="FFFF00"/>
                </a:solidFill>
              </a:rPr>
              <a:t>;</a:t>
            </a:r>
          </a:p>
          <a:p>
            <a:pPr algn="ctr" eaLnBrk="1" hangingPunct="1"/>
            <a:r>
              <a:rPr lang="en-AU" altLang="en-US" sz="1800" i="1" dirty="0">
                <a:solidFill>
                  <a:srgbClr val="FFFF00"/>
                </a:solidFill>
              </a:rPr>
              <a:t>2/5</a:t>
            </a:r>
            <a:endParaRPr lang="en-AU" altLang="en-US" sz="3200" i="1"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assing the peace image">
            <a:extLst>
              <a:ext uri="{FF2B5EF4-FFF2-40B4-BE49-F238E27FC236}">
                <a16:creationId xmlns:a16="http://schemas.microsoft.com/office/drawing/2014/main" id="{177ACDBA-949E-4E8A-BF2C-247C55FE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46" y="0"/>
            <a:ext cx="12935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F75E10-DB38-46A1-876B-20AA814E61BF}"/>
              </a:ext>
            </a:extLst>
          </p:cNvPr>
          <p:cNvSpPr txBox="1"/>
          <p:nvPr/>
        </p:nvSpPr>
        <p:spPr>
          <a:xfrm>
            <a:off x="448574" y="258792"/>
            <a:ext cx="10610490" cy="6924973"/>
          </a:xfrm>
          <a:prstGeom prst="rect">
            <a:avLst/>
          </a:prstGeom>
          <a:noFill/>
        </p:spPr>
        <p:txBody>
          <a:bodyPr wrap="square" rtlCol="0">
            <a:spAutoFit/>
          </a:bodyPr>
          <a:lstStyle/>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          Let us </a:t>
            </a: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pass the peace</a:t>
            </a:r>
            <a:endParaRPr lang="en-AU"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AU" sz="6000" dirty="0">
              <a:solidFill>
                <a:schemeClr val="bg1"/>
              </a:solidFill>
            </a:endParaRPr>
          </a:p>
        </p:txBody>
      </p:sp>
    </p:spTree>
    <p:extLst>
      <p:ext uri="{BB962C8B-B14F-4D97-AF65-F5344CB8AC3E}">
        <p14:creationId xmlns:p14="http://schemas.microsoft.com/office/powerpoint/2010/main" val="1037085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75A95B8A-77AD-459F-8AB5-B7E00580FCA6}"/>
              </a:ext>
            </a:extLst>
          </p:cNvPr>
          <p:cNvSpPr txBox="1">
            <a:spLocks noChangeArrowheads="1"/>
          </p:cNvSpPr>
          <p:nvPr/>
        </p:nvSpPr>
        <p:spPr bwMode="auto">
          <a:xfrm>
            <a:off x="0" y="0"/>
            <a:ext cx="12192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r>
              <a:rPr lang="en-AU" altLang="en-US" dirty="0">
                <a:solidFill>
                  <a:srgbClr val="FFFF00"/>
                </a:solidFill>
              </a:rPr>
              <a:t>Name him, brothers, name Him,</a:t>
            </a:r>
          </a:p>
          <a:p>
            <a:pPr algn="ctr" eaLnBrk="1" hangingPunct="1">
              <a:lnSpc>
                <a:spcPct val="150000"/>
              </a:lnSpc>
            </a:pPr>
            <a:r>
              <a:rPr lang="en-AU" altLang="en-US" dirty="0">
                <a:solidFill>
                  <a:srgbClr val="FFFF00"/>
                </a:solidFill>
              </a:rPr>
              <a:t>With love as strong as death,</a:t>
            </a:r>
          </a:p>
          <a:p>
            <a:pPr algn="ctr" eaLnBrk="1" hangingPunct="1">
              <a:lnSpc>
                <a:spcPct val="150000"/>
              </a:lnSpc>
            </a:pPr>
            <a:r>
              <a:rPr lang="en-AU" altLang="en-US" dirty="0">
                <a:solidFill>
                  <a:srgbClr val="FFFF00"/>
                </a:solidFill>
              </a:rPr>
              <a:t>But with awe and wonder</a:t>
            </a:r>
          </a:p>
          <a:p>
            <a:pPr algn="ctr" eaLnBrk="1" hangingPunct="1">
              <a:lnSpc>
                <a:spcPct val="150000"/>
              </a:lnSpc>
            </a:pPr>
            <a:r>
              <a:rPr lang="en-AU" altLang="en-US" dirty="0">
                <a:solidFill>
                  <a:srgbClr val="FFFF00"/>
                </a:solidFill>
              </a:rPr>
              <a:t>And with bated breath;</a:t>
            </a:r>
          </a:p>
          <a:p>
            <a:pPr algn="ctr" eaLnBrk="1" hangingPunct="1">
              <a:lnSpc>
                <a:spcPct val="150000"/>
              </a:lnSpc>
            </a:pPr>
            <a:r>
              <a:rPr lang="en-AU" altLang="en-US" dirty="0">
                <a:solidFill>
                  <a:srgbClr val="FFFF00"/>
                </a:solidFill>
              </a:rPr>
              <a:t>He is God the Saviour,</a:t>
            </a:r>
          </a:p>
          <a:p>
            <a:pPr algn="ctr" eaLnBrk="1" hangingPunct="1">
              <a:lnSpc>
                <a:spcPct val="150000"/>
              </a:lnSpc>
            </a:pPr>
            <a:r>
              <a:rPr lang="en-AU" altLang="en-US" dirty="0">
                <a:solidFill>
                  <a:srgbClr val="FFFF00"/>
                </a:solidFill>
              </a:rPr>
              <a:t>He is Christ the Lord,</a:t>
            </a:r>
          </a:p>
          <a:p>
            <a:pPr algn="ctr" eaLnBrk="1" hangingPunct="1">
              <a:lnSpc>
                <a:spcPct val="150000"/>
              </a:lnSpc>
            </a:pPr>
            <a:r>
              <a:rPr lang="en-AU" altLang="en-US" dirty="0">
                <a:solidFill>
                  <a:srgbClr val="FFFF00"/>
                </a:solidFill>
              </a:rPr>
              <a:t>Ever to be worshipped,</a:t>
            </a:r>
          </a:p>
          <a:p>
            <a:pPr algn="ctr" eaLnBrk="1" hangingPunct="1"/>
            <a:r>
              <a:rPr lang="en-AU" altLang="en-US" dirty="0">
                <a:solidFill>
                  <a:srgbClr val="FFFF00"/>
                </a:solidFill>
              </a:rPr>
              <a:t>Trusted, and adored.</a:t>
            </a:r>
            <a:endParaRPr lang="en-AU" altLang="en-US" sz="1800" dirty="0">
              <a:solidFill>
                <a:srgbClr val="FFFF00"/>
              </a:solidFill>
            </a:endParaRPr>
          </a:p>
          <a:p>
            <a:pPr algn="ctr" eaLnBrk="1" hangingPunct="1"/>
            <a:r>
              <a:rPr lang="en-AU" altLang="en-US" sz="1800" i="1" dirty="0">
                <a:solidFill>
                  <a:srgbClr val="FFFF00"/>
                </a:solidFill>
              </a:rPr>
              <a:t>3/5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FB920027-C5A3-4CF7-ACDF-44DB06684B66}"/>
              </a:ext>
            </a:extLst>
          </p:cNvPr>
          <p:cNvSpPr txBox="1">
            <a:spLocks noChangeArrowheads="1"/>
          </p:cNvSpPr>
          <p:nvPr/>
        </p:nvSpPr>
        <p:spPr bwMode="auto">
          <a:xfrm>
            <a:off x="0" y="0"/>
            <a:ext cx="12192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r>
              <a:rPr lang="en-AU" altLang="en-US" dirty="0">
                <a:solidFill>
                  <a:srgbClr val="FFFF00"/>
                </a:solidFill>
              </a:rPr>
              <a:t>In your hearts enthrone Him;</a:t>
            </a:r>
          </a:p>
          <a:p>
            <a:pPr algn="ctr" eaLnBrk="1" hangingPunct="1">
              <a:lnSpc>
                <a:spcPct val="150000"/>
              </a:lnSpc>
            </a:pPr>
            <a:r>
              <a:rPr lang="en-AU" altLang="en-US" dirty="0">
                <a:solidFill>
                  <a:srgbClr val="FFFF00"/>
                </a:solidFill>
              </a:rPr>
              <a:t>There let Him subdue</a:t>
            </a:r>
          </a:p>
          <a:p>
            <a:pPr algn="ctr" eaLnBrk="1" hangingPunct="1">
              <a:lnSpc>
                <a:spcPct val="150000"/>
              </a:lnSpc>
            </a:pPr>
            <a:r>
              <a:rPr lang="en-AU" altLang="en-US" dirty="0">
                <a:solidFill>
                  <a:srgbClr val="FFFF00"/>
                </a:solidFill>
              </a:rPr>
              <a:t>All that is not holy,</a:t>
            </a:r>
          </a:p>
          <a:p>
            <a:pPr algn="ctr" eaLnBrk="1" hangingPunct="1">
              <a:lnSpc>
                <a:spcPct val="150000"/>
              </a:lnSpc>
            </a:pPr>
            <a:r>
              <a:rPr lang="en-AU" altLang="en-US" dirty="0">
                <a:solidFill>
                  <a:srgbClr val="FFFF00"/>
                </a:solidFill>
              </a:rPr>
              <a:t>All that is not true;</a:t>
            </a:r>
          </a:p>
          <a:p>
            <a:pPr algn="ctr" eaLnBrk="1" hangingPunct="1">
              <a:lnSpc>
                <a:spcPct val="150000"/>
              </a:lnSpc>
            </a:pPr>
            <a:r>
              <a:rPr lang="en-AU" altLang="en-US" dirty="0">
                <a:solidFill>
                  <a:srgbClr val="FFFF00"/>
                </a:solidFill>
              </a:rPr>
              <a:t>Crown Him as your Captain</a:t>
            </a:r>
          </a:p>
          <a:p>
            <a:pPr algn="ctr" eaLnBrk="1" hangingPunct="1">
              <a:lnSpc>
                <a:spcPct val="150000"/>
              </a:lnSpc>
            </a:pPr>
            <a:r>
              <a:rPr lang="en-AU" altLang="en-US" dirty="0">
                <a:solidFill>
                  <a:srgbClr val="FFFF00"/>
                </a:solidFill>
              </a:rPr>
              <a:t>In temptation's hour;</a:t>
            </a:r>
          </a:p>
          <a:p>
            <a:pPr algn="ctr" eaLnBrk="1" hangingPunct="1">
              <a:lnSpc>
                <a:spcPct val="150000"/>
              </a:lnSpc>
            </a:pPr>
            <a:r>
              <a:rPr lang="en-AU" altLang="en-US" dirty="0">
                <a:solidFill>
                  <a:srgbClr val="FFFF00"/>
                </a:solidFill>
              </a:rPr>
              <a:t>Let His will enfold you</a:t>
            </a:r>
          </a:p>
          <a:p>
            <a:pPr algn="ctr" eaLnBrk="1" hangingPunct="1"/>
            <a:r>
              <a:rPr lang="en-AU" altLang="en-US" dirty="0">
                <a:solidFill>
                  <a:srgbClr val="FFFF00"/>
                </a:solidFill>
              </a:rPr>
              <a:t>In its light and power.</a:t>
            </a:r>
          </a:p>
          <a:p>
            <a:pPr algn="ctr" eaLnBrk="1" hangingPunct="1"/>
            <a:r>
              <a:rPr lang="en-AU" altLang="en-US" sz="1800" i="1" dirty="0">
                <a:solidFill>
                  <a:srgbClr val="FFFF00"/>
                </a:solidFill>
              </a:rPr>
              <a:t>4/5</a:t>
            </a:r>
            <a:endParaRPr lang="en-AU" altLang="en-US" sz="3200" i="1" dirty="0">
              <a:solidFill>
                <a:srgbClr val="FFFF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E73C0E75-6724-4D2B-866A-A79C4CAA43DF}"/>
              </a:ext>
            </a:extLst>
          </p:cNvPr>
          <p:cNvSpPr txBox="1">
            <a:spLocks noChangeArrowheads="1"/>
          </p:cNvSpPr>
          <p:nvPr/>
        </p:nvSpPr>
        <p:spPr bwMode="auto">
          <a:xfrm>
            <a:off x="0" y="0"/>
            <a:ext cx="12192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r>
              <a:rPr lang="en-AU" altLang="en-US" sz="3200" dirty="0">
                <a:solidFill>
                  <a:srgbClr val="FFFF00"/>
                </a:solidFill>
              </a:rPr>
              <a:t>Br</a:t>
            </a:r>
            <a:r>
              <a:rPr lang="en-AU" altLang="en-US" dirty="0">
                <a:solidFill>
                  <a:srgbClr val="FFFF00"/>
                </a:solidFill>
              </a:rPr>
              <a:t>others, this Lord Jesus</a:t>
            </a:r>
          </a:p>
          <a:p>
            <a:pPr algn="ctr" eaLnBrk="1" hangingPunct="1">
              <a:lnSpc>
                <a:spcPct val="150000"/>
              </a:lnSpc>
            </a:pPr>
            <a:r>
              <a:rPr lang="en-AU" altLang="en-US" dirty="0">
                <a:solidFill>
                  <a:srgbClr val="FFFF00"/>
                </a:solidFill>
              </a:rPr>
              <a:t>Shall return again,</a:t>
            </a:r>
          </a:p>
          <a:p>
            <a:pPr algn="ctr" eaLnBrk="1" hangingPunct="1">
              <a:lnSpc>
                <a:spcPct val="150000"/>
              </a:lnSpc>
            </a:pPr>
            <a:r>
              <a:rPr lang="en-AU" altLang="en-US" dirty="0">
                <a:solidFill>
                  <a:srgbClr val="FFFF00"/>
                </a:solidFill>
              </a:rPr>
              <a:t>With His Father's glory</a:t>
            </a:r>
          </a:p>
          <a:p>
            <a:pPr algn="ctr" eaLnBrk="1" hangingPunct="1">
              <a:lnSpc>
                <a:spcPct val="150000"/>
              </a:lnSpc>
            </a:pPr>
            <a:r>
              <a:rPr lang="en-AU" altLang="en-US" dirty="0">
                <a:solidFill>
                  <a:srgbClr val="FFFF00"/>
                </a:solidFill>
              </a:rPr>
              <a:t>With His angel train;</a:t>
            </a:r>
          </a:p>
          <a:p>
            <a:pPr algn="ctr" eaLnBrk="1" hangingPunct="1">
              <a:lnSpc>
                <a:spcPct val="150000"/>
              </a:lnSpc>
            </a:pPr>
            <a:r>
              <a:rPr lang="en-AU" altLang="en-US" dirty="0">
                <a:solidFill>
                  <a:srgbClr val="FFFF00"/>
                </a:solidFill>
              </a:rPr>
              <a:t>For all wreaths of empire</a:t>
            </a:r>
          </a:p>
          <a:p>
            <a:pPr algn="ctr" eaLnBrk="1" hangingPunct="1">
              <a:lnSpc>
                <a:spcPct val="150000"/>
              </a:lnSpc>
            </a:pPr>
            <a:r>
              <a:rPr lang="en-AU" altLang="en-US" dirty="0">
                <a:solidFill>
                  <a:srgbClr val="FFFF00"/>
                </a:solidFill>
              </a:rPr>
              <a:t>Meet upon His brow,</a:t>
            </a:r>
          </a:p>
          <a:p>
            <a:pPr algn="ctr" eaLnBrk="1" hangingPunct="1">
              <a:lnSpc>
                <a:spcPct val="150000"/>
              </a:lnSpc>
            </a:pPr>
            <a:r>
              <a:rPr lang="en-AU" altLang="en-US" dirty="0">
                <a:solidFill>
                  <a:srgbClr val="FFFF00"/>
                </a:solidFill>
              </a:rPr>
              <a:t>And our hearts confess Him</a:t>
            </a:r>
          </a:p>
          <a:p>
            <a:pPr algn="ctr" eaLnBrk="1" hangingPunct="1"/>
            <a:r>
              <a:rPr lang="en-AU" altLang="en-US" dirty="0">
                <a:solidFill>
                  <a:srgbClr val="FFFF00"/>
                </a:solidFill>
              </a:rPr>
              <a:t>King of glory now.</a:t>
            </a:r>
          </a:p>
          <a:p>
            <a:pPr algn="ctr" eaLnBrk="1" hangingPunct="1"/>
            <a:r>
              <a:rPr lang="en-AU" altLang="en-US" sz="1800" i="1" dirty="0">
                <a:solidFill>
                  <a:srgbClr val="FFFF00"/>
                </a:solidFill>
              </a:rPr>
              <a:t>5/5 </a:t>
            </a:r>
            <a:r>
              <a:rPr lang="en-AU" altLang="en-US" sz="1800" dirty="0">
                <a:solidFill>
                  <a:srgbClr val="FFFF00"/>
                </a:solidFill>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002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rtual Morning Tea – Tourism Network Yarra Valley">
            <a:extLst>
              <a:ext uri="{FF2B5EF4-FFF2-40B4-BE49-F238E27FC236}">
                <a16:creationId xmlns:a16="http://schemas.microsoft.com/office/drawing/2014/main" id="{D448C41F-5426-4745-8D44-101D0B56A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12222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DC82D4-6C70-490C-A34E-23832D434BC7}"/>
              </a:ext>
            </a:extLst>
          </p:cNvPr>
          <p:cNvSpPr txBox="1"/>
          <p:nvPr/>
        </p:nvSpPr>
        <p:spPr>
          <a:xfrm>
            <a:off x="-582024" y="1519090"/>
            <a:ext cx="3425371" cy="1200329"/>
          </a:xfrm>
          <a:prstGeom prst="rect">
            <a:avLst/>
          </a:prstGeom>
          <a:noFill/>
        </p:spPr>
        <p:txBody>
          <a:bodyPr wrap="square" rtlCol="0">
            <a:spAutoFit/>
          </a:bodyPr>
          <a:lstStyle/>
          <a:p>
            <a:pPr algn="ctr"/>
            <a:r>
              <a:rPr lang="en-US" sz="7200" b="1" dirty="0">
                <a:solidFill>
                  <a:schemeClr val="bg1"/>
                </a:solidFill>
                <a:effectLst>
                  <a:outerShdw blurRad="38100" dist="38100" dir="2700000" algn="tl">
                    <a:srgbClr val="000000">
                      <a:alpha val="43137"/>
                    </a:srgbClr>
                  </a:outerShdw>
                </a:effectLst>
                <a:latin typeface="Algerian" panose="04020705040A02060702" pitchFamily="82" charset="0"/>
              </a:rPr>
              <a:t>Good </a:t>
            </a:r>
            <a:endParaRPr lang="en-AU" sz="7200" b="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4" name="TextBox 3">
            <a:extLst>
              <a:ext uri="{FF2B5EF4-FFF2-40B4-BE49-F238E27FC236}">
                <a16:creationId xmlns:a16="http://schemas.microsoft.com/office/drawing/2014/main" id="{2E4920E1-B9BE-4036-81B7-8F0E0DC83C99}"/>
              </a:ext>
            </a:extLst>
          </p:cNvPr>
          <p:cNvSpPr txBox="1"/>
          <p:nvPr/>
        </p:nvSpPr>
        <p:spPr>
          <a:xfrm>
            <a:off x="7300687" y="420132"/>
            <a:ext cx="5297714" cy="1200329"/>
          </a:xfrm>
          <a:prstGeom prst="rect">
            <a:avLst/>
          </a:prstGeom>
          <a:noFill/>
        </p:spPr>
        <p:txBody>
          <a:bodyPr wrap="square" rtlCol="0">
            <a:spAutoFit/>
          </a:bodyPr>
          <a:lstStyle/>
          <a:p>
            <a:pPr algn="ctr"/>
            <a:r>
              <a:rPr lang="en-US" sz="7200" b="1" dirty="0">
                <a:solidFill>
                  <a:schemeClr val="bg1"/>
                </a:solidFill>
                <a:effectLst>
                  <a:outerShdw blurRad="38100" dist="38100" dir="2700000" algn="tl">
                    <a:srgbClr val="000000">
                      <a:alpha val="43137"/>
                    </a:srgbClr>
                  </a:outerShdw>
                </a:effectLst>
                <a:latin typeface="Algerian" panose="04020705040A02060702" pitchFamily="82" charset="0"/>
              </a:rPr>
              <a:t>Morning</a:t>
            </a:r>
            <a:endParaRPr lang="en-AU" sz="7200" b="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5" name="TextBox 4">
            <a:extLst>
              <a:ext uri="{FF2B5EF4-FFF2-40B4-BE49-F238E27FC236}">
                <a16:creationId xmlns:a16="http://schemas.microsoft.com/office/drawing/2014/main" id="{052B0CE9-1B57-4158-985C-67140CF04F70}"/>
              </a:ext>
            </a:extLst>
          </p:cNvPr>
          <p:cNvSpPr txBox="1"/>
          <p:nvPr/>
        </p:nvSpPr>
        <p:spPr>
          <a:xfrm>
            <a:off x="1857829" y="5438838"/>
            <a:ext cx="10537371" cy="1200329"/>
          </a:xfrm>
          <a:prstGeom prst="rect">
            <a:avLst/>
          </a:prstGeom>
          <a:noFill/>
        </p:spPr>
        <p:txBody>
          <a:bodyPr wrap="square" rtlCol="0">
            <a:spAutoFit/>
          </a:bodyPr>
          <a:lstStyle/>
          <a:p>
            <a:pPr algn="ctr"/>
            <a:r>
              <a:rPr lang="en-US" sz="7200" b="1" dirty="0">
                <a:solidFill>
                  <a:schemeClr val="bg1"/>
                </a:solidFill>
                <a:effectLst>
                  <a:outerShdw blurRad="38100" dist="38100" dir="2700000" algn="tl">
                    <a:srgbClr val="000000">
                      <a:alpha val="43137"/>
                    </a:srgbClr>
                  </a:outerShdw>
                </a:effectLst>
                <a:latin typeface="Algerian" panose="04020705040A02060702" pitchFamily="82" charset="0"/>
              </a:rPr>
              <a:t>Have a Great week</a:t>
            </a:r>
            <a:endParaRPr lang="en-AU" sz="7200" b="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1863328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40+] Music Score Wallpaper on WallpaperSafari">
            <a:extLst>
              <a:ext uri="{FF2B5EF4-FFF2-40B4-BE49-F238E27FC236}">
                <a16:creationId xmlns:a16="http://schemas.microsoft.com/office/drawing/2014/main" id="{A3554695-CAC6-4F1A-84F5-7F693369D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28"/>
            <a:ext cx="12192000" cy="695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1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79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D2771CBF-3026-4504-8C6F-12CFBF32857B}"/>
              </a:ext>
            </a:extLst>
          </p:cNvPr>
          <p:cNvSpPr txBox="1">
            <a:spLocks noChangeArrowheads="1"/>
          </p:cNvSpPr>
          <p:nvPr/>
        </p:nvSpPr>
        <p:spPr bwMode="auto">
          <a:xfrm>
            <a:off x="0" y="1"/>
            <a:ext cx="12192000" cy="593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1 Have mercy on me, O God,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according to Your unfailing love;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according to Your great compassion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blot out my transgressions. </a:t>
            </a:r>
          </a:p>
          <a:p>
            <a:pPr>
              <a:lnSpc>
                <a:spcPct val="130000"/>
              </a:lnSpc>
            </a:pPr>
            <a:r>
              <a:rPr lang="en-US" altLang="en-US" sz="3200" b="1" dirty="0">
                <a:latin typeface="Bookman Old Style" panose="02050604050505020204" pitchFamily="18" charset="0"/>
              </a:rPr>
              <a:t> </a:t>
            </a:r>
          </a:p>
          <a:p>
            <a:pPr algn="ctr">
              <a:lnSpc>
                <a:spcPct val="130000"/>
              </a:lnSpc>
            </a:pPr>
            <a:r>
              <a:rPr lang="en-US" altLang="en-US" sz="4400" b="1" i="1" dirty="0">
                <a:effectLst>
                  <a:outerShdw blurRad="38100" dist="38100" dir="2700000" algn="tl">
                    <a:srgbClr val="000000">
                      <a:alpha val="43137"/>
                    </a:srgbClr>
                  </a:outerShdw>
                </a:effectLst>
                <a:latin typeface="Bookman Old Style" panose="02050604050505020204" pitchFamily="18" charset="0"/>
              </a:rPr>
              <a:t>2 Wash away all my iniquity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dirty="0">
                <a:effectLst>
                  <a:outerShdw blurRad="38100" dist="38100" dir="2700000" algn="tl">
                    <a:srgbClr val="000000">
                      <a:alpha val="43137"/>
                    </a:srgbClr>
                  </a:outerShdw>
                </a:effectLst>
                <a:latin typeface="Bookman Old Style" panose="02050604050505020204" pitchFamily="18" charset="0"/>
              </a:rPr>
              <a:t>and cleanse me from my sin.</a:t>
            </a:r>
            <a:r>
              <a:rPr lang="en-US" altLang="en-US" sz="4400" dirty="0">
                <a:effectLst>
                  <a:outerShdw blurRad="38100" dist="38100" dir="2700000" algn="tl">
                    <a:srgbClr val="000000">
                      <a:alpha val="43137"/>
                    </a:srgbClr>
                  </a:outerShdw>
                </a:effectLst>
                <a:latin typeface="Bookman Old Style" panose="020506040505050202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8553F9E9-6F36-4EAC-A324-791C30F0B669}"/>
              </a:ext>
            </a:extLst>
          </p:cNvPr>
          <p:cNvSpPr txBox="1">
            <a:spLocks noChangeArrowheads="1"/>
          </p:cNvSpPr>
          <p:nvPr/>
        </p:nvSpPr>
        <p:spPr bwMode="auto">
          <a:xfrm>
            <a:off x="0" y="0"/>
            <a:ext cx="12192000" cy="592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400" b="1" dirty="0">
                <a:effectLst>
                  <a:outerShdw blurRad="38100" dist="38100" dir="2700000" algn="tl">
                    <a:srgbClr val="000000">
                      <a:alpha val="43137"/>
                    </a:srgbClr>
                  </a:outerShdw>
                </a:effectLst>
                <a:latin typeface="Bookman Old Style" panose="02050604050505020204" pitchFamily="18" charset="0"/>
              </a:rPr>
              <a:t>3 For I know my transgressions, </a:t>
            </a:r>
            <a:br>
              <a:rPr lang="en-US" altLang="en-US" sz="4400" b="1" dirty="0">
                <a:effectLst>
                  <a:outerShdw blurRad="38100" dist="38100" dir="2700000" algn="tl">
                    <a:srgbClr val="000000">
                      <a:alpha val="43137"/>
                    </a:srgbClr>
                  </a:outerShdw>
                </a:effectLst>
                <a:latin typeface="Bookman Old Style" panose="02050604050505020204" pitchFamily="18" charset="0"/>
              </a:rPr>
            </a:br>
            <a:r>
              <a:rPr lang="en-US" altLang="en-US" sz="4400" b="1" dirty="0">
                <a:effectLst>
                  <a:outerShdw blurRad="38100" dist="38100" dir="2700000" algn="tl">
                    <a:srgbClr val="000000">
                      <a:alpha val="43137"/>
                    </a:srgbClr>
                  </a:outerShdw>
                </a:effectLst>
                <a:latin typeface="Bookman Old Style" panose="02050604050505020204" pitchFamily="18" charset="0"/>
              </a:rPr>
              <a:t> and my sin is always before me. </a:t>
            </a:r>
          </a:p>
          <a:p>
            <a:pPr algn="ctr">
              <a:lnSpc>
                <a:spcPct val="130000"/>
              </a:lnSpc>
            </a:pPr>
            <a:endParaRPr lang="en-US" altLang="en-US" sz="3200" b="1" dirty="0">
              <a:latin typeface="Bookman Old Style" panose="02050604050505020204" pitchFamily="18" charset="0"/>
            </a:endParaRPr>
          </a:p>
          <a:p>
            <a:pPr algn="ctr">
              <a:lnSpc>
                <a:spcPct val="130000"/>
              </a:lnSpc>
            </a:pPr>
            <a:r>
              <a:rPr lang="en-US" altLang="en-US" sz="4400" b="1" i="1" dirty="0">
                <a:effectLst>
                  <a:outerShdw blurRad="38100" dist="38100" dir="2700000" algn="tl">
                    <a:srgbClr val="000000">
                      <a:alpha val="43137"/>
                    </a:srgbClr>
                  </a:outerShdw>
                </a:effectLst>
                <a:latin typeface="Bookman Old Style" panose="02050604050505020204" pitchFamily="18" charset="0"/>
              </a:rPr>
              <a:t>4 Against You, You only, have I sinned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dirty="0">
                <a:effectLst>
                  <a:outerShdw blurRad="38100" dist="38100" dir="2700000" algn="tl">
                    <a:srgbClr val="000000">
                      <a:alpha val="43137"/>
                    </a:srgbClr>
                  </a:outerShdw>
                </a:effectLst>
                <a:latin typeface="Bookman Old Style" panose="02050604050505020204" pitchFamily="18" charset="0"/>
              </a:rPr>
              <a:t>and done what is evil in Your sight,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spc="-300" dirty="0">
                <a:effectLst>
                  <a:outerShdw blurRad="38100" dist="38100" dir="2700000" algn="tl">
                    <a:srgbClr val="000000">
                      <a:alpha val="43137"/>
                    </a:srgbClr>
                  </a:outerShdw>
                </a:effectLst>
                <a:latin typeface="Bookman Old Style" panose="02050604050505020204" pitchFamily="18" charset="0"/>
              </a:rPr>
              <a:t>so that you are proved right when You speak </a:t>
            </a:r>
            <a:br>
              <a:rPr lang="en-US" altLang="en-US" sz="4400" b="1" i="1" dirty="0">
                <a:effectLst>
                  <a:outerShdw blurRad="38100" dist="38100" dir="2700000" algn="tl">
                    <a:srgbClr val="000000">
                      <a:alpha val="43137"/>
                    </a:srgbClr>
                  </a:outerShdw>
                </a:effectLst>
                <a:latin typeface="Bookman Old Style" panose="02050604050505020204" pitchFamily="18" charset="0"/>
              </a:rPr>
            </a:br>
            <a:r>
              <a:rPr lang="en-US" altLang="en-US" sz="4400" b="1" i="1" dirty="0">
                <a:effectLst>
                  <a:outerShdw blurRad="38100" dist="38100" dir="2700000" algn="tl">
                    <a:srgbClr val="000000">
                      <a:alpha val="43137"/>
                    </a:srgbClr>
                  </a:outerShdw>
                </a:effectLst>
                <a:latin typeface="Bookman Old Style" panose="02050604050505020204" pitchFamily="18" charset="0"/>
              </a:rPr>
              <a:t>and justified when You judge.</a:t>
            </a:r>
            <a:r>
              <a:rPr lang="en-US" altLang="en-US" sz="4400" b="1" dirty="0">
                <a:effectLst>
                  <a:outerShdw blurRad="38100" dist="38100" dir="2700000" algn="tl">
                    <a:srgbClr val="000000">
                      <a:alpha val="43137"/>
                    </a:srgbClr>
                  </a:outerShdw>
                </a:effectLst>
                <a:latin typeface="Bookman Old Style" panose="02050604050505020204" pitchFamily="18" charset="0"/>
              </a:rPr>
              <a:t>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2058</Words>
  <Application>Microsoft Office PowerPoint</Application>
  <PresentationFormat>Widescreen</PresentationFormat>
  <Paragraphs>177</Paragraphs>
  <Slides>65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Algerian</vt:lpstr>
      <vt:lpstr>Arial</vt:lpstr>
      <vt:lpstr>Bookman Old Style</vt:lpstr>
      <vt:lpstr>Calibri</vt:lpstr>
      <vt:lpstr>Calibri Light</vt:lpstr>
      <vt:lpstr>Century Gothic</vt:lpstr>
      <vt:lpstr>Wingdings 3</vt: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Lawrence Peak</cp:lastModifiedBy>
  <cp:revision>26</cp:revision>
  <dcterms:created xsi:type="dcterms:W3CDTF">2021-03-15T00:15:29Z</dcterms:created>
  <dcterms:modified xsi:type="dcterms:W3CDTF">2021-03-25T03:33:30Z</dcterms:modified>
</cp:coreProperties>
</file>